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60" r:id="rId4"/>
    <p:sldId id="276" r:id="rId5"/>
    <p:sldId id="278" r:id="rId6"/>
    <p:sldId id="279" r:id="rId7"/>
    <p:sldId id="277" r:id="rId8"/>
    <p:sldId id="258" r:id="rId9"/>
    <p:sldId id="292" r:id="rId10"/>
    <p:sldId id="293" r:id="rId11"/>
    <p:sldId id="296" r:id="rId12"/>
    <p:sldId id="297" r:id="rId13"/>
    <p:sldId id="298" r:id="rId14"/>
    <p:sldId id="299" r:id="rId15"/>
    <p:sldId id="261" r:id="rId16"/>
    <p:sldId id="269" r:id="rId17"/>
    <p:sldId id="300" r:id="rId18"/>
    <p:sldId id="262" r:id="rId19"/>
    <p:sldId id="287" r:id="rId20"/>
    <p:sldId id="309" r:id="rId21"/>
    <p:sldId id="263" r:id="rId22"/>
    <p:sldId id="302" r:id="rId23"/>
    <p:sldId id="271" r:id="rId24"/>
    <p:sldId id="303" r:id="rId25"/>
    <p:sldId id="304" r:id="rId26"/>
    <p:sldId id="305" r:id="rId27"/>
    <p:sldId id="264" r:id="rId28"/>
    <p:sldId id="272" r:id="rId29"/>
    <p:sldId id="265" r:id="rId30"/>
    <p:sldId id="273" r:id="rId31"/>
    <p:sldId id="266" r:id="rId32"/>
    <p:sldId id="307" r:id="rId33"/>
    <p:sldId id="267" r:id="rId34"/>
    <p:sldId id="275" r:id="rId35"/>
    <p:sldId id="313" r:id="rId36"/>
    <p:sldId id="314" r:id="rId37"/>
    <p:sldId id="291" r:id="rId38"/>
    <p:sldId id="310" r:id="rId39"/>
    <p:sldId id="311" r:id="rId4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CCECFF"/>
    <a:srgbClr val="FF0000"/>
    <a:srgbClr val="FF3300"/>
    <a:srgbClr val="660033"/>
    <a:srgbClr val="AE57E3"/>
    <a:srgbClr val="00FF99"/>
    <a:srgbClr val="009BD2"/>
    <a:srgbClr val="FF8FB4"/>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3" autoAdjust="0"/>
    <p:restoredTop sz="94920" autoAdjust="0"/>
  </p:normalViewPr>
  <p:slideViewPr>
    <p:cSldViewPr snapToGrid="0">
      <p:cViewPr varScale="1">
        <p:scale>
          <a:sx n="92" d="100"/>
          <a:sy n="92" d="100"/>
        </p:scale>
        <p:origin x="34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21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A2DDB-974A-422B-97FB-89294F327300}" type="doc">
      <dgm:prSet loTypeId="urn:microsoft.com/office/officeart/2005/8/layout/hierarchy1" loCatId="hierarchy" qsTypeId="urn:microsoft.com/office/officeart/2005/8/quickstyle/3d5" qsCatId="3D" csTypeId="urn:microsoft.com/office/officeart/2005/8/colors/colorful3" csCatId="colorful" phldr="1"/>
      <dgm:spPr/>
      <dgm:t>
        <a:bodyPr/>
        <a:lstStyle/>
        <a:p>
          <a:endParaRPr lang="en-CA"/>
        </a:p>
      </dgm:t>
    </dgm:pt>
    <dgm:pt modelId="{A33F82A7-B748-4F63-BA74-452CF49DD24C}">
      <dgm:prSet phldrT="[Text]"/>
      <dgm:spPr/>
      <dgm:t>
        <a:bodyPr/>
        <a:lstStyle/>
        <a:p>
          <a:r>
            <a:rPr lang="en-CA" dirty="0" smtClean="0"/>
            <a:t>SAC online</a:t>
          </a:r>
          <a:endParaRPr lang="en-CA" dirty="0"/>
        </a:p>
      </dgm:t>
    </dgm:pt>
    <dgm:pt modelId="{081F0128-FC10-4797-B2A3-08C69B736361}" type="parTrans" cxnId="{96121181-56C4-44CF-B210-BD0C9D073959}">
      <dgm:prSet/>
      <dgm:spPr/>
      <dgm:t>
        <a:bodyPr/>
        <a:lstStyle/>
        <a:p>
          <a:endParaRPr lang="en-CA"/>
        </a:p>
      </dgm:t>
    </dgm:pt>
    <dgm:pt modelId="{8983833A-8AED-48D9-AF59-17D5E3E65700}" type="sibTrans" cxnId="{96121181-56C4-44CF-B210-BD0C9D073959}">
      <dgm:prSet/>
      <dgm:spPr/>
      <dgm:t>
        <a:bodyPr/>
        <a:lstStyle/>
        <a:p>
          <a:endParaRPr lang="en-CA"/>
        </a:p>
      </dgm:t>
    </dgm:pt>
    <dgm:pt modelId="{FD341FE4-29F8-48E4-97C2-32430FD837FC}">
      <dgm:prSet phldrT="[Text]"/>
      <dgm:spPr/>
      <dgm:t>
        <a:bodyPr/>
        <a:lstStyle/>
        <a:p>
          <a:r>
            <a:rPr lang="en-CA" dirty="0" smtClean="0"/>
            <a:t>Online collaborative debate</a:t>
          </a:r>
          <a:endParaRPr lang="en-CA" dirty="0"/>
        </a:p>
      </dgm:t>
    </dgm:pt>
    <dgm:pt modelId="{E041B60F-8053-4B1D-8FC7-00DA5D6F4B35}" type="parTrans" cxnId="{210F72B2-8E17-49FC-80D9-CF1A3B236B5B}">
      <dgm:prSet/>
      <dgm:spPr/>
      <dgm:t>
        <a:bodyPr/>
        <a:lstStyle/>
        <a:p>
          <a:endParaRPr lang="en-CA"/>
        </a:p>
      </dgm:t>
    </dgm:pt>
    <dgm:pt modelId="{4C8269A5-CDCA-46FB-88C3-4BE220CF1456}" type="sibTrans" cxnId="{210F72B2-8E17-49FC-80D9-CF1A3B236B5B}">
      <dgm:prSet/>
      <dgm:spPr/>
      <dgm:t>
        <a:bodyPr/>
        <a:lstStyle/>
        <a:p>
          <a:endParaRPr lang="en-CA"/>
        </a:p>
      </dgm:t>
    </dgm:pt>
    <dgm:pt modelId="{8603EA16-6780-4C72-83DB-F21C14F4B75D}">
      <dgm:prSet phldrT="[Text]"/>
      <dgm:spPr/>
      <dgm:t>
        <a:bodyPr/>
        <a:lstStyle/>
        <a:p>
          <a:r>
            <a:rPr lang="en-CA" dirty="0" smtClean="0"/>
            <a:t>Progressive Project</a:t>
          </a:r>
          <a:endParaRPr lang="en-CA" dirty="0"/>
        </a:p>
      </dgm:t>
    </dgm:pt>
    <dgm:pt modelId="{B41A7B84-465C-4BB8-B9DD-EA7883C38442}" type="parTrans" cxnId="{3E0F9F18-3098-4EC4-9B52-61B6BFD9B51C}">
      <dgm:prSet/>
      <dgm:spPr/>
      <dgm:t>
        <a:bodyPr/>
        <a:lstStyle/>
        <a:p>
          <a:endParaRPr lang="en-CA"/>
        </a:p>
      </dgm:t>
    </dgm:pt>
    <dgm:pt modelId="{A9DD4EBA-31EF-4A7C-9929-AA6EDD0D30B5}" type="sibTrans" cxnId="{3E0F9F18-3098-4EC4-9B52-61B6BFD9B51C}">
      <dgm:prSet/>
      <dgm:spPr/>
      <dgm:t>
        <a:bodyPr/>
        <a:lstStyle/>
        <a:p>
          <a:endParaRPr lang="en-CA"/>
        </a:p>
      </dgm:t>
    </dgm:pt>
    <dgm:pt modelId="{C9F0F98D-AF6A-4EC2-BD4D-8F740851CFB6}">
      <dgm:prSet phldrT="[Text]"/>
      <dgm:spPr/>
      <dgm:t>
        <a:bodyPr/>
        <a:lstStyle/>
        <a:p>
          <a:r>
            <a:rPr lang="en-CA" dirty="0" smtClean="0"/>
            <a:t>Structured controversy forum</a:t>
          </a:r>
          <a:endParaRPr lang="en-CA" dirty="0"/>
        </a:p>
      </dgm:t>
    </dgm:pt>
    <dgm:pt modelId="{C976EB3F-D782-40FC-8798-ADCDE4D399CA}" type="parTrans" cxnId="{E9EA749A-9905-4208-8F65-B0FF8DDDFBCA}">
      <dgm:prSet/>
      <dgm:spPr/>
      <dgm:t>
        <a:bodyPr/>
        <a:lstStyle/>
        <a:p>
          <a:endParaRPr lang="en-CA"/>
        </a:p>
      </dgm:t>
    </dgm:pt>
    <dgm:pt modelId="{4864D145-8028-49CB-A74D-D03D8BCFACC0}" type="sibTrans" cxnId="{E9EA749A-9905-4208-8F65-B0FF8DDDFBCA}">
      <dgm:prSet/>
      <dgm:spPr/>
      <dgm:t>
        <a:bodyPr/>
        <a:lstStyle/>
        <a:p>
          <a:endParaRPr lang="en-CA"/>
        </a:p>
      </dgm:t>
    </dgm:pt>
    <dgm:pt modelId="{80E6B4F8-94F7-4D0C-A7C0-85028F149632}" type="pres">
      <dgm:prSet presAssocID="{4BDA2DDB-974A-422B-97FB-89294F327300}" presName="hierChild1" presStyleCnt="0">
        <dgm:presLayoutVars>
          <dgm:chPref val="1"/>
          <dgm:dir/>
          <dgm:animOne val="branch"/>
          <dgm:animLvl val="lvl"/>
          <dgm:resizeHandles/>
        </dgm:presLayoutVars>
      </dgm:prSet>
      <dgm:spPr/>
      <dgm:t>
        <a:bodyPr/>
        <a:lstStyle/>
        <a:p>
          <a:endParaRPr lang="en-CA"/>
        </a:p>
      </dgm:t>
    </dgm:pt>
    <dgm:pt modelId="{AEFFA273-C0C5-4399-A6BD-D9E3375F6F90}" type="pres">
      <dgm:prSet presAssocID="{A33F82A7-B748-4F63-BA74-452CF49DD24C}" presName="hierRoot1" presStyleCnt="0"/>
      <dgm:spPr/>
    </dgm:pt>
    <dgm:pt modelId="{3E5BCB3C-365B-481A-A0D6-DB21B609C94A}" type="pres">
      <dgm:prSet presAssocID="{A33F82A7-B748-4F63-BA74-452CF49DD24C}" presName="composite" presStyleCnt="0"/>
      <dgm:spPr/>
    </dgm:pt>
    <dgm:pt modelId="{DCA6544E-54B9-4BD8-B071-E82F37662674}" type="pres">
      <dgm:prSet presAssocID="{A33F82A7-B748-4F63-BA74-452CF49DD24C}" presName="background" presStyleLbl="node0" presStyleIdx="0" presStyleCnt="1"/>
      <dgm:spPr/>
    </dgm:pt>
    <dgm:pt modelId="{58CE6BFB-6087-43DA-9DE0-B57949B9EB58}" type="pres">
      <dgm:prSet presAssocID="{A33F82A7-B748-4F63-BA74-452CF49DD24C}" presName="text" presStyleLbl="fgAcc0" presStyleIdx="0" presStyleCnt="1">
        <dgm:presLayoutVars>
          <dgm:chPref val="3"/>
        </dgm:presLayoutVars>
      </dgm:prSet>
      <dgm:spPr/>
      <dgm:t>
        <a:bodyPr/>
        <a:lstStyle/>
        <a:p>
          <a:endParaRPr lang="en-CA"/>
        </a:p>
      </dgm:t>
    </dgm:pt>
    <dgm:pt modelId="{F2BF9BB9-24E5-44E7-B938-3B94BA59D515}" type="pres">
      <dgm:prSet presAssocID="{A33F82A7-B748-4F63-BA74-452CF49DD24C}" presName="hierChild2" presStyleCnt="0"/>
      <dgm:spPr/>
    </dgm:pt>
    <dgm:pt modelId="{49BD899F-5159-4323-94B9-8342E4AD780C}" type="pres">
      <dgm:prSet presAssocID="{E041B60F-8053-4B1D-8FC7-00DA5D6F4B35}" presName="Name10" presStyleLbl="parChTrans1D2" presStyleIdx="0" presStyleCnt="3"/>
      <dgm:spPr/>
      <dgm:t>
        <a:bodyPr/>
        <a:lstStyle/>
        <a:p>
          <a:endParaRPr lang="en-CA"/>
        </a:p>
      </dgm:t>
    </dgm:pt>
    <dgm:pt modelId="{64F0B168-4A65-4E45-8504-966896F9CE7C}" type="pres">
      <dgm:prSet presAssocID="{FD341FE4-29F8-48E4-97C2-32430FD837FC}" presName="hierRoot2" presStyleCnt="0"/>
      <dgm:spPr/>
    </dgm:pt>
    <dgm:pt modelId="{83C8C509-5FD8-41C2-8CBD-0846EDE8FEF8}" type="pres">
      <dgm:prSet presAssocID="{FD341FE4-29F8-48E4-97C2-32430FD837FC}" presName="composite2" presStyleCnt="0"/>
      <dgm:spPr/>
    </dgm:pt>
    <dgm:pt modelId="{08CC0806-BFC7-4FBE-A0AD-C228883526AD}" type="pres">
      <dgm:prSet presAssocID="{FD341FE4-29F8-48E4-97C2-32430FD837FC}" presName="background2" presStyleLbl="node2" presStyleIdx="0" presStyleCnt="3"/>
      <dgm:spPr/>
    </dgm:pt>
    <dgm:pt modelId="{5A67FDF7-3AEC-47E6-8ADA-1D9ADB44A36C}" type="pres">
      <dgm:prSet presAssocID="{FD341FE4-29F8-48E4-97C2-32430FD837FC}" presName="text2" presStyleLbl="fgAcc2" presStyleIdx="0" presStyleCnt="3">
        <dgm:presLayoutVars>
          <dgm:chPref val="3"/>
        </dgm:presLayoutVars>
      </dgm:prSet>
      <dgm:spPr/>
      <dgm:t>
        <a:bodyPr/>
        <a:lstStyle/>
        <a:p>
          <a:endParaRPr lang="en-CA"/>
        </a:p>
      </dgm:t>
    </dgm:pt>
    <dgm:pt modelId="{BE59CC75-4628-441F-98C7-B6E6BBC4E0B1}" type="pres">
      <dgm:prSet presAssocID="{FD341FE4-29F8-48E4-97C2-32430FD837FC}" presName="hierChild3" presStyleCnt="0"/>
      <dgm:spPr/>
    </dgm:pt>
    <dgm:pt modelId="{133B4F26-2B37-4A6B-93F9-B4763AFC1624}" type="pres">
      <dgm:prSet presAssocID="{B41A7B84-465C-4BB8-B9DD-EA7883C38442}" presName="Name10" presStyleLbl="parChTrans1D2" presStyleIdx="1" presStyleCnt="3"/>
      <dgm:spPr/>
      <dgm:t>
        <a:bodyPr/>
        <a:lstStyle/>
        <a:p>
          <a:endParaRPr lang="en-CA"/>
        </a:p>
      </dgm:t>
    </dgm:pt>
    <dgm:pt modelId="{26A725B0-C7CC-44D0-9521-3B0D97DDBDA4}" type="pres">
      <dgm:prSet presAssocID="{8603EA16-6780-4C72-83DB-F21C14F4B75D}" presName="hierRoot2" presStyleCnt="0"/>
      <dgm:spPr/>
    </dgm:pt>
    <dgm:pt modelId="{C5D5F129-27F8-4799-9182-E9A5F2B8EF9A}" type="pres">
      <dgm:prSet presAssocID="{8603EA16-6780-4C72-83DB-F21C14F4B75D}" presName="composite2" presStyleCnt="0"/>
      <dgm:spPr/>
    </dgm:pt>
    <dgm:pt modelId="{EDF16802-D680-4A33-94ED-8C7A83066FA8}" type="pres">
      <dgm:prSet presAssocID="{8603EA16-6780-4C72-83DB-F21C14F4B75D}" presName="background2" presStyleLbl="node2" presStyleIdx="1" presStyleCnt="3"/>
      <dgm:spPr/>
    </dgm:pt>
    <dgm:pt modelId="{4A70C83F-A474-491D-B3E3-FA361C221F92}" type="pres">
      <dgm:prSet presAssocID="{8603EA16-6780-4C72-83DB-F21C14F4B75D}" presName="text2" presStyleLbl="fgAcc2" presStyleIdx="1" presStyleCnt="3">
        <dgm:presLayoutVars>
          <dgm:chPref val="3"/>
        </dgm:presLayoutVars>
      </dgm:prSet>
      <dgm:spPr/>
      <dgm:t>
        <a:bodyPr/>
        <a:lstStyle/>
        <a:p>
          <a:endParaRPr lang="en-CA"/>
        </a:p>
      </dgm:t>
    </dgm:pt>
    <dgm:pt modelId="{2BD60BDF-1B5B-4D4F-AA36-55DE6C818ACF}" type="pres">
      <dgm:prSet presAssocID="{8603EA16-6780-4C72-83DB-F21C14F4B75D}" presName="hierChild3" presStyleCnt="0"/>
      <dgm:spPr/>
    </dgm:pt>
    <dgm:pt modelId="{CD61F13E-07F5-4361-8310-436044872A19}" type="pres">
      <dgm:prSet presAssocID="{C976EB3F-D782-40FC-8798-ADCDE4D399CA}" presName="Name10" presStyleLbl="parChTrans1D2" presStyleIdx="2" presStyleCnt="3"/>
      <dgm:spPr/>
      <dgm:t>
        <a:bodyPr/>
        <a:lstStyle/>
        <a:p>
          <a:endParaRPr lang="en-CA"/>
        </a:p>
      </dgm:t>
    </dgm:pt>
    <dgm:pt modelId="{F653DEE4-5BDA-41C4-BD88-1B787A8E7980}" type="pres">
      <dgm:prSet presAssocID="{C9F0F98D-AF6A-4EC2-BD4D-8F740851CFB6}" presName="hierRoot2" presStyleCnt="0"/>
      <dgm:spPr/>
    </dgm:pt>
    <dgm:pt modelId="{0ED31B47-6F14-46DB-AF00-95C9873E25A8}" type="pres">
      <dgm:prSet presAssocID="{C9F0F98D-AF6A-4EC2-BD4D-8F740851CFB6}" presName="composite2" presStyleCnt="0"/>
      <dgm:spPr/>
    </dgm:pt>
    <dgm:pt modelId="{3E0BC8D0-42FE-4119-A576-4B331F942A37}" type="pres">
      <dgm:prSet presAssocID="{C9F0F98D-AF6A-4EC2-BD4D-8F740851CFB6}" presName="background2" presStyleLbl="node2" presStyleIdx="2" presStyleCnt="3"/>
      <dgm:spPr/>
    </dgm:pt>
    <dgm:pt modelId="{C2DAD4AB-7E4A-45ED-A328-448B14A8CED8}" type="pres">
      <dgm:prSet presAssocID="{C9F0F98D-AF6A-4EC2-BD4D-8F740851CFB6}" presName="text2" presStyleLbl="fgAcc2" presStyleIdx="2" presStyleCnt="3">
        <dgm:presLayoutVars>
          <dgm:chPref val="3"/>
        </dgm:presLayoutVars>
      </dgm:prSet>
      <dgm:spPr/>
      <dgm:t>
        <a:bodyPr/>
        <a:lstStyle/>
        <a:p>
          <a:endParaRPr lang="en-CA"/>
        </a:p>
      </dgm:t>
    </dgm:pt>
    <dgm:pt modelId="{C0207848-C265-4C5E-B6C0-A820E825548C}" type="pres">
      <dgm:prSet presAssocID="{C9F0F98D-AF6A-4EC2-BD4D-8F740851CFB6}" presName="hierChild3" presStyleCnt="0"/>
      <dgm:spPr/>
    </dgm:pt>
  </dgm:ptLst>
  <dgm:cxnLst>
    <dgm:cxn modelId="{3E0F9F18-3098-4EC4-9B52-61B6BFD9B51C}" srcId="{A33F82A7-B748-4F63-BA74-452CF49DD24C}" destId="{8603EA16-6780-4C72-83DB-F21C14F4B75D}" srcOrd="1" destOrd="0" parTransId="{B41A7B84-465C-4BB8-B9DD-EA7883C38442}" sibTransId="{A9DD4EBA-31EF-4A7C-9929-AA6EDD0D30B5}"/>
    <dgm:cxn modelId="{210F72B2-8E17-49FC-80D9-CF1A3B236B5B}" srcId="{A33F82A7-B748-4F63-BA74-452CF49DD24C}" destId="{FD341FE4-29F8-48E4-97C2-32430FD837FC}" srcOrd="0" destOrd="0" parTransId="{E041B60F-8053-4B1D-8FC7-00DA5D6F4B35}" sibTransId="{4C8269A5-CDCA-46FB-88C3-4BE220CF1456}"/>
    <dgm:cxn modelId="{3F7E5403-92EC-4F9B-B7F7-DC6239ED9970}" type="presOf" srcId="{C9F0F98D-AF6A-4EC2-BD4D-8F740851CFB6}" destId="{C2DAD4AB-7E4A-45ED-A328-448B14A8CED8}" srcOrd="0" destOrd="0" presId="urn:microsoft.com/office/officeart/2005/8/layout/hierarchy1"/>
    <dgm:cxn modelId="{428FCD52-CB79-45E6-8709-AFE2ABABD9E4}" type="presOf" srcId="{B41A7B84-465C-4BB8-B9DD-EA7883C38442}" destId="{133B4F26-2B37-4A6B-93F9-B4763AFC1624}" srcOrd="0" destOrd="0" presId="urn:microsoft.com/office/officeart/2005/8/layout/hierarchy1"/>
    <dgm:cxn modelId="{7BCFE5F8-D404-45E9-870C-80F8AB1F5D0E}" type="presOf" srcId="{A33F82A7-B748-4F63-BA74-452CF49DD24C}" destId="{58CE6BFB-6087-43DA-9DE0-B57949B9EB58}" srcOrd="0" destOrd="0" presId="urn:microsoft.com/office/officeart/2005/8/layout/hierarchy1"/>
    <dgm:cxn modelId="{FCB7925D-B63E-44A3-87B2-56D0889CB0AF}" type="presOf" srcId="{8603EA16-6780-4C72-83DB-F21C14F4B75D}" destId="{4A70C83F-A474-491D-B3E3-FA361C221F92}" srcOrd="0" destOrd="0" presId="urn:microsoft.com/office/officeart/2005/8/layout/hierarchy1"/>
    <dgm:cxn modelId="{0618C0E6-CE0E-4260-9BF9-A0AD96A9E718}" type="presOf" srcId="{FD341FE4-29F8-48E4-97C2-32430FD837FC}" destId="{5A67FDF7-3AEC-47E6-8ADA-1D9ADB44A36C}" srcOrd="0" destOrd="0" presId="urn:microsoft.com/office/officeart/2005/8/layout/hierarchy1"/>
    <dgm:cxn modelId="{E9EA749A-9905-4208-8F65-B0FF8DDDFBCA}" srcId="{A33F82A7-B748-4F63-BA74-452CF49DD24C}" destId="{C9F0F98D-AF6A-4EC2-BD4D-8F740851CFB6}" srcOrd="2" destOrd="0" parTransId="{C976EB3F-D782-40FC-8798-ADCDE4D399CA}" sibTransId="{4864D145-8028-49CB-A74D-D03D8BCFACC0}"/>
    <dgm:cxn modelId="{78ECCFF1-EF5F-4BAA-9105-5E0D11CC59D5}" type="presOf" srcId="{E041B60F-8053-4B1D-8FC7-00DA5D6F4B35}" destId="{49BD899F-5159-4323-94B9-8342E4AD780C}" srcOrd="0" destOrd="0" presId="urn:microsoft.com/office/officeart/2005/8/layout/hierarchy1"/>
    <dgm:cxn modelId="{22F1DC51-7960-4556-B1F7-03925FB6280C}" type="presOf" srcId="{C976EB3F-D782-40FC-8798-ADCDE4D399CA}" destId="{CD61F13E-07F5-4361-8310-436044872A19}" srcOrd="0" destOrd="0" presId="urn:microsoft.com/office/officeart/2005/8/layout/hierarchy1"/>
    <dgm:cxn modelId="{01F17C68-4D3E-4E0D-BFFA-66F7F3654D1D}" type="presOf" srcId="{4BDA2DDB-974A-422B-97FB-89294F327300}" destId="{80E6B4F8-94F7-4D0C-A7C0-85028F149632}" srcOrd="0" destOrd="0" presId="urn:microsoft.com/office/officeart/2005/8/layout/hierarchy1"/>
    <dgm:cxn modelId="{96121181-56C4-44CF-B210-BD0C9D073959}" srcId="{4BDA2DDB-974A-422B-97FB-89294F327300}" destId="{A33F82A7-B748-4F63-BA74-452CF49DD24C}" srcOrd="0" destOrd="0" parTransId="{081F0128-FC10-4797-B2A3-08C69B736361}" sibTransId="{8983833A-8AED-48D9-AF59-17D5E3E65700}"/>
    <dgm:cxn modelId="{DFE2984B-967E-4F5A-A814-5430685F08DE}" type="presParOf" srcId="{80E6B4F8-94F7-4D0C-A7C0-85028F149632}" destId="{AEFFA273-C0C5-4399-A6BD-D9E3375F6F90}" srcOrd="0" destOrd="0" presId="urn:microsoft.com/office/officeart/2005/8/layout/hierarchy1"/>
    <dgm:cxn modelId="{3B36F491-79C5-4930-8688-6BC7F428D605}" type="presParOf" srcId="{AEFFA273-C0C5-4399-A6BD-D9E3375F6F90}" destId="{3E5BCB3C-365B-481A-A0D6-DB21B609C94A}" srcOrd="0" destOrd="0" presId="urn:microsoft.com/office/officeart/2005/8/layout/hierarchy1"/>
    <dgm:cxn modelId="{3095C07E-523A-4091-9C2F-66DBC0278375}" type="presParOf" srcId="{3E5BCB3C-365B-481A-A0D6-DB21B609C94A}" destId="{DCA6544E-54B9-4BD8-B071-E82F37662674}" srcOrd="0" destOrd="0" presId="urn:microsoft.com/office/officeart/2005/8/layout/hierarchy1"/>
    <dgm:cxn modelId="{E562B4BE-2468-4B43-BAB7-7E277BC1A4F1}" type="presParOf" srcId="{3E5BCB3C-365B-481A-A0D6-DB21B609C94A}" destId="{58CE6BFB-6087-43DA-9DE0-B57949B9EB58}" srcOrd="1" destOrd="0" presId="urn:microsoft.com/office/officeart/2005/8/layout/hierarchy1"/>
    <dgm:cxn modelId="{C5457095-4A3A-4BE6-8844-AD76A741F687}" type="presParOf" srcId="{AEFFA273-C0C5-4399-A6BD-D9E3375F6F90}" destId="{F2BF9BB9-24E5-44E7-B938-3B94BA59D515}" srcOrd="1" destOrd="0" presId="urn:microsoft.com/office/officeart/2005/8/layout/hierarchy1"/>
    <dgm:cxn modelId="{F447F456-72A9-4FEA-B0CA-B2CB8856E23C}" type="presParOf" srcId="{F2BF9BB9-24E5-44E7-B938-3B94BA59D515}" destId="{49BD899F-5159-4323-94B9-8342E4AD780C}" srcOrd="0" destOrd="0" presId="urn:microsoft.com/office/officeart/2005/8/layout/hierarchy1"/>
    <dgm:cxn modelId="{8D3AB1B2-0F7F-4D1B-9F32-6D3BD20CAB72}" type="presParOf" srcId="{F2BF9BB9-24E5-44E7-B938-3B94BA59D515}" destId="{64F0B168-4A65-4E45-8504-966896F9CE7C}" srcOrd="1" destOrd="0" presId="urn:microsoft.com/office/officeart/2005/8/layout/hierarchy1"/>
    <dgm:cxn modelId="{22077387-F04A-4F3A-9837-88AECA4A57AE}" type="presParOf" srcId="{64F0B168-4A65-4E45-8504-966896F9CE7C}" destId="{83C8C509-5FD8-41C2-8CBD-0846EDE8FEF8}" srcOrd="0" destOrd="0" presId="urn:microsoft.com/office/officeart/2005/8/layout/hierarchy1"/>
    <dgm:cxn modelId="{F439565E-23B5-4520-8B57-0F1E5EF71F65}" type="presParOf" srcId="{83C8C509-5FD8-41C2-8CBD-0846EDE8FEF8}" destId="{08CC0806-BFC7-4FBE-A0AD-C228883526AD}" srcOrd="0" destOrd="0" presId="urn:microsoft.com/office/officeart/2005/8/layout/hierarchy1"/>
    <dgm:cxn modelId="{42A49CC8-2259-47C8-A605-36A567FA266C}" type="presParOf" srcId="{83C8C509-5FD8-41C2-8CBD-0846EDE8FEF8}" destId="{5A67FDF7-3AEC-47E6-8ADA-1D9ADB44A36C}" srcOrd="1" destOrd="0" presId="urn:microsoft.com/office/officeart/2005/8/layout/hierarchy1"/>
    <dgm:cxn modelId="{39AF826A-E834-4E33-80C6-061E82DFDF6D}" type="presParOf" srcId="{64F0B168-4A65-4E45-8504-966896F9CE7C}" destId="{BE59CC75-4628-441F-98C7-B6E6BBC4E0B1}" srcOrd="1" destOrd="0" presId="urn:microsoft.com/office/officeart/2005/8/layout/hierarchy1"/>
    <dgm:cxn modelId="{5DCBC2C9-4582-4E0C-B7E8-1B51B2B6FB64}" type="presParOf" srcId="{F2BF9BB9-24E5-44E7-B938-3B94BA59D515}" destId="{133B4F26-2B37-4A6B-93F9-B4763AFC1624}" srcOrd="2" destOrd="0" presId="urn:microsoft.com/office/officeart/2005/8/layout/hierarchy1"/>
    <dgm:cxn modelId="{C2E7583D-B852-413B-917D-FF76D871952C}" type="presParOf" srcId="{F2BF9BB9-24E5-44E7-B938-3B94BA59D515}" destId="{26A725B0-C7CC-44D0-9521-3B0D97DDBDA4}" srcOrd="3" destOrd="0" presId="urn:microsoft.com/office/officeart/2005/8/layout/hierarchy1"/>
    <dgm:cxn modelId="{5E8B7BA1-E1AC-445C-A2EF-A7668B88C332}" type="presParOf" srcId="{26A725B0-C7CC-44D0-9521-3B0D97DDBDA4}" destId="{C5D5F129-27F8-4799-9182-E9A5F2B8EF9A}" srcOrd="0" destOrd="0" presId="urn:microsoft.com/office/officeart/2005/8/layout/hierarchy1"/>
    <dgm:cxn modelId="{BF39E67D-5D39-4A06-A22C-CC7827E7AFEA}" type="presParOf" srcId="{C5D5F129-27F8-4799-9182-E9A5F2B8EF9A}" destId="{EDF16802-D680-4A33-94ED-8C7A83066FA8}" srcOrd="0" destOrd="0" presId="urn:microsoft.com/office/officeart/2005/8/layout/hierarchy1"/>
    <dgm:cxn modelId="{F556799F-F49B-45A0-9C93-1DAE478E43D4}" type="presParOf" srcId="{C5D5F129-27F8-4799-9182-E9A5F2B8EF9A}" destId="{4A70C83F-A474-491D-B3E3-FA361C221F92}" srcOrd="1" destOrd="0" presId="urn:microsoft.com/office/officeart/2005/8/layout/hierarchy1"/>
    <dgm:cxn modelId="{A320E10A-3463-4976-85D3-8F1ACEA9D934}" type="presParOf" srcId="{26A725B0-C7CC-44D0-9521-3B0D97DDBDA4}" destId="{2BD60BDF-1B5B-4D4F-AA36-55DE6C818ACF}" srcOrd="1" destOrd="0" presId="urn:microsoft.com/office/officeart/2005/8/layout/hierarchy1"/>
    <dgm:cxn modelId="{0FBF15F1-BED8-4098-A9B7-B671152995D2}" type="presParOf" srcId="{F2BF9BB9-24E5-44E7-B938-3B94BA59D515}" destId="{CD61F13E-07F5-4361-8310-436044872A19}" srcOrd="4" destOrd="0" presId="urn:microsoft.com/office/officeart/2005/8/layout/hierarchy1"/>
    <dgm:cxn modelId="{82D95216-9E70-425D-9B30-1CFC35C8D443}" type="presParOf" srcId="{F2BF9BB9-24E5-44E7-B938-3B94BA59D515}" destId="{F653DEE4-5BDA-41C4-BD88-1B787A8E7980}" srcOrd="5" destOrd="0" presId="urn:microsoft.com/office/officeart/2005/8/layout/hierarchy1"/>
    <dgm:cxn modelId="{093243C7-7E34-45D9-BF69-77334039BA94}" type="presParOf" srcId="{F653DEE4-5BDA-41C4-BD88-1B787A8E7980}" destId="{0ED31B47-6F14-46DB-AF00-95C9873E25A8}" srcOrd="0" destOrd="0" presId="urn:microsoft.com/office/officeart/2005/8/layout/hierarchy1"/>
    <dgm:cxn modelId="{1A81FFE0-5511-4D39-ADAE-17126BB5D865}" type="presParOf" srcId="{0ED31B47-6F14-46DB-AF00-95C9873E25A8}" destId="{3E0BC8D0-42FE-4119-A576-4B331F942A37}" srcOrd="0" destOrd="0" presId="urn:microsoft.com/office/officeart/2005/8/layout/hierarchy1"/>
    <dgm:cxn modelId="{1DCBF777-D465-4E85-83D5-1EEC2FA2654E}" type="presParOf" srcId="{0ED31B47-6F14-46DB-AF00-95C9873E25A8}" destId="{C2DAD4AB-7E4A-45ED-A328-448B14A8CED8}" srcOrd="1" destOrd="0" presId="urn:microsoft.com/office/officeart/2005/8/layout/hierarchy1"/>
    <dgm:cxn modelId="{1261DB9F-2ACF-4ABC-B6A1-52E42C7DA6D8}" type="presParOf" srcId="{F653DEE4-5BDA-41C4-BD88-1B787A8E7980}" destId="{C0207848-C265-4C5E-B6C0-A820E82554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0F5203-81F3-410A-B77B-80BA6A3FF3F4}" type="doc">
      <dgm:prSet loTypeId="urn:microsoft.com/office/officeart/2009/layout/CircleArrowProcess" loCatId="process" qsTypeId="urn:microsoft.com/office/officeart/2005/8/quickstyle/3d3" qsCatId="3D" csTypeId="urn:microsoft.com/office/officeart/2005/8/colors/colorful3" csCatId="colorful" phldr="1"/>
      <dgm:spPr/>
      <dgm:t>
        <a:bodyPr/>
        <a:lstStyle/>
        <a:p>
          <a:endParaRPr lang="en-CA"/>
        </a:p>
      </dgm:t>
    </dgm:pt>
    <dgm:pt modelId="{26C80D56-5425-4A79-BF0D-D398BC1C7DCB}">
      <dgm:prSet phldrT="[Text]" custT="1"/>
      <dgm:spPr/>
      <dgm:t>
        <a:bodyPr/>
        <a:lstStyle/>
        <a:p>
          <a:r>
            <a:rPr lang="en-CA" sz="1500" b="1" dirty="0" smtClean="0"/>
            <a:t>Rationale and evidence is the basis of decision making</a:t>
          </a:r>
          <a:endParaRPr lang="en-CA" sz="1500" b="1" dirty="0"/>
        </a:p>
      </dgm:t>
    </dgm:pt>
    <dgm:pt modelId="{26803EC3-0189-40BD-8BDC-B6F1277FE95C}" type="sibTrans" cxnId="{B5BF31A5-479C-4B5D-B636-5439C7197AF3}">
      <dgm:prSet/>
      <dgm:spPr/>
      <dgm:t>
        <a:bodyPr/>
        <a:lstStyle/>
        <a:p>
          <a:endParaRPr lang="en-CA" sz="1500" b="1"/>
        </a:p>
      </dgm:t>
    </dgm:pt>
    <dgm:pt modelId="{9483D65F-D703-4362-B857-7D938C0AC0CE}" type="parTrans" cxnId="{B5BF31A5-479C-4B5D-B636-5439C7197AF3}">
      <dgm:prSet/>
      <dgm:spPr/>
      <dgm:t>
        <a:bodyPr/>
        <a:lstStyle/>
        <a:p>
          <a:endParaRPr lang="en-CA" sz="1500" b="1"/>
        </a:p>
      </dgm:t>
    </dgm:pt>
    <dgm:pt modelId="{5DD9D04D-5D79-49CE-ADB5-6D0393DFC939}">
      <dgm:prSet phldrT="[Text]" custT="1"/>
      <dgm:spPr/>
      <dgm:t>
        <a:bodyPr/>
        <a:lstStyle/>
        <a:p>
          <a:r>
            <a:rPr lang="en-CA" sz="1500" b="1" dirty="0" smtClean="0"/>
            <a:t>Practice active listening</a:t>
          </a:r>
          <a:endParaRPr lang="en-CA" sz="1500" b="1" dirty="0"/>
        </a:p>
      </dgm:t>
    </dgm:pt>
    <dgm:pt modelId="{39C583AE-5E0F-4B3C-9228-C49AA5A56A4A}" type="parTrans" cxnId="{E0FAFF15-C8A9-4BB6-935E-3A5B5AB295B5}">
      <dgm:prSet/>
      <dgm:spPr/>
      <dgm:t>
        <a:bodyPr/>
        <a:lstStyle/>
        <a:p>
          <a:endParaRPr lang="en-CA" sz="1500" b="1"/>
        </a:p>
      </dgm:t>
    </dgm:pt>
    <dgm:pt modelId="{ACD31AA9-F20C-4529-ADCD-56BCF566931E}" type="sibTrans" cxnId="{E0FAFF15-C8A9-4BB6-935E-3A5B5AB295B5}">
      <dgm:prSet/>
      <dgm:spPr/>
      <dgm:t>
        <a:bodyPr/>
        <a:lstStyle/>
        <a:p>
          <a:endParaRPr lang="en-CA" sz="1500" b="1"/>
        </a:p>
      </dgm:t>
    </dgm:pt>
    <dgm:pt modelId="{DCB1BB76-9E6D-45A0-ADCB-838653310610}">
      <dgm:prSet phldrT="[Text]" custT="1"/>
      <dgm:spPr/>
      <dgm:t>
        <a:bodyPr/>
        <a:lstStyle/>
        <a:p>
          <a:r>
            <a:rPr lang="en-CA" sz="1500" b="1" dirty="0" smtClean="0"/>
            <a:t>Challenge ideas not people</a:t>
          </a:r>
          <a:endParaRPr lang="en-CA" sz="1500" b="1" dirty="0"/>
        </a:p>
      </dgm:t>
    </dgm:pt>
    <dgm:pt modelId="{353CCF6F-BEEF-4107-9EB8-ED33A17809D6}" type="parTrans" cxnId="{679B31D3-6AE8-425D-A947-3792084CAE9B}">
      <dgm:prSet/>
      <dgm:spPr/>
      <dgm:t>
        <a:bodyPr/>
        <a:lstStyle/>
        <a:p>
          <a:endParaRPr lang="en-CA" sz="1500" b="1"/>
        </a:p>
      </dgm:t>
    </dgm:pt>
    <dgm:pt modelId="{8A1898CD-8577-4D71-A099-3E5E619DE551}" type="sibTrans" cxnId="{679B31D3-6AE8-425D-A947-3792084CAE9B}">
      <dgm:prSet/>
      <dgm:spPr/>
      <dgm:t>
        <a:bodyPr/>
        <a:lstStyle/>
        <a:p>
          <a:endParaRPr lang="en-CA" sz="1500" b="1"/>
        </a:p>
      </dgm:t>
    </dgm:pt>
    <dgm:pt modelId="{294FCE31-DC9A-4865-8BE8-DF0DDA71DA1E}">
      <dgm:prSet phldrT="[Text]" custT="1"/>
      <dgm:spPr/>
      <dgm:t>
        <a:bodyPr/>
        <a:lstStyle/>
        <a:p>
          <a:r>
            <a:rPr lang="en-CA" sz="1500" b="1" dirty="0" smtClean="0"/>
            <a:t>Share the floor: each person must have the opportunity to speak</a:t>
          </a:r>
          <a:endParaRPr lang="en-CA" sz="1500" b="1" dirty="0"/>
        </a:p>
      </dgm:t>
    </dgm:pt>
    <dgm:pt modelId="{E840AA65-8C26-4C2A-8C11-5153DA392F74}" type="parTrans" cxnId="{1F945F6A-B98E-4593-890B-5D7798E69C35}">
      <dgm:prSet/>
      <dgm:spPr/>
      <dgm:t>
        <a:bodyPr/>
        <a:lstStyle/>
        <a:p>
          <a:endParaRPr lang="en-CA" sz="1500" b="1"/>
        </a:p>
      </dgm:t>
    </dgm:pt>
    <dgm:pt modelId="{D016CA80-4C27-4307-9D69-5914F844F502}" type="sibTrans" cxnId="{1F945F6A-B98E-4593-890B-5D7798E69C35}">
      <dgm:prSet/>
      <dgm:spPr/>
      <dgm:t>
        <a:bodyPr/>
        <a:lstStyle/>
        <a:p>
          <a:endParaRPr lang="en-CA" sz="1500" b="1"/>
        </a:p>
      </dgm:t>
    </dgm:pt>
    <dgm:pt modelId="{42103FB1-1D72-4835-8E7B-C8814CB3566F}" type="pres">
      <dgm:prSet presAssocID="{CF0F5203-81F3-410A-B77B-80BA6A3FF3F4}" presName="Name0" presStyleCnt="0">
        <dgm:presLayoutVars>
          <dgm:chMax val="7"/>
          <dgm:chPref val="7"/>
          <dgm:dir/>
          <dgm:animLvl val="lvl"/>
        </dgm:presLayoutVars>
      </dgm:prSet>
      <dgm:spPr/>
      <dgm:t>
        <a:bodyPr/>
        <a:lstStyle/>
        <a:p>
          <a:endParaRPr lang="en-CA"/>
        </a:p>
      </dgm:t>
    </dgm:pt>
    <dgm:pt modelId="{E1343FAF-47CB-48FC-9BDF-C495C52ADE0B}" type="pres">
      <dgm:prSet presAssocID="{26C80D56-5425-4A79-BF0D-D398BC1C7DCB}" presName="Accent1" presStyleCnt="0"/>
      <dgm:spPr/>
    </dgm:pt>
    <dgm:pt modelId="{409F593E-2FFD-42D2-A3EA-AA7B7BC4DFDB}" type="pres">
      <dgm:prSet presAssocID="{26C80D56-5425-4A79-BF0D-D398BC1C7DCB}" presName="Accent" presStyleLbl="node1" presStyleIdx="0" presStyleCnt="4"/>
      <dgm:spPr/>
    </dgm:pt>
    <dgm:pt modelId="{DCE72DB7-06C1-4B16-8499-9BB160EDEBE6}" type="pres">
      <dgm:prSet presAssocID="{26C80D56-5425-4A79-BF0D-D398BC1C7DCB}" presName="Parent1" presStyleLbl="revTx" presStyleIdx="0" presStyleCnt="4">
        <dgm:presLayoutVars>
          <dgm:chMax val="1"/>
          <dgm:chPref val="1"/>
          <dgm:bulletEnabled val="1"/>
        </dgm:presLayoutVars>
      </dgm:prSet>
      <dgm:spPr/>
      <dgm:t>
        <a:bodyPr/>
        <a:lstStyle/>
        <a:p>
          <a:endParaRPr lang="en-CA"/>
        </a:p>
      </dgm:t>
    </dgm:pt>
    <dgm:pt modelId="{5D7C7BD6-730E-4411-9124-32C66799B459}" type="pres">
      <dgm:prSet presAssocID="{5DD9D04D-5D79-49CE-ADB5-6D0393DFC939}" presName="Accent2" presStyleCnt="0"/>
      <dgm:spPr/>
    </dgm:pt>
    <dgm:pt modelId="{EE07C468-71CC-431A-9406-952BA922E705}" type="pres">
      <dgm:prSet presAssocID="{5DD9D04D-5D79-49CE-ADB5-6D0393DFC939}" presName="Accent" presStyleLbl="node1" presStyleIdx="1" presStyleCnt="4"/>
      <dgm:spPr/>
    </dgm:pt>
    <dgm:pt modelId="{C0DC396E-D4A5-4C74-9B5E-B8D420A9119F}" type="pres">
      <dgm:prSet presAssocID="{5DD9D04D-5D79-49CE-ADB5-6D0393DFC939}" presName="Parent2" presStyleLbl="revTx" presStyleIdx="1" presStyleCnt="4">
        <dgm:presLayoutVars>
          <dgm:chMax val="1"/>
          <dgm:chPref val="1"/>
          <dgm:bulletEnabled val="1"/>
        </dgm:presLayoutVars>
      </dgm:prSet>
      <dgm:spPr/>
      <dgm:t>
        <a:bodyPr/>
        <a:lstStyle/>
        <a:p>
          <a:endParaRPr lang="en-CA"/>
        </a:p>
      </dgm:t>
    </dgm:pt>
    <dgm:pt modelId="{02076A4F-12AE-44F0-B019-DB061EE1A5D9}" type="pres">
      <dgm:prSet presAssocID="{DCB1BB76-9E6D-45A0-ADCB-838653310610}" presName="Accent3" presStyleCnt="0"/>
      <dgm:spPr/>
    </dgm:pt>
    <dgm:pt modelId="{8828C99F-E62B-4698-B45B-2014458C7EF8}" type="pres">
      <dgm:prSet presAssocID="{DCB1BB76-9E6D-45A0-ADCB-838653310610}" presName="Accent" presStyleLbl="node1" presStyleIdx="2" presStyleCnt="4"/>
      <dgm:spPr/>
    </dgm:pt>
    <dgm:pt modelId="{65376329-F88C-4B6C-8BE5-60983C9195EF}" type="pres">
      <dgm:prSet presAssocID="{DCB1BB76-9E6D-45A0-ADCB-838653310610}" presName="Parent3" presStyleLbl="revTx" presStyleIdx="2" presStyleCnt="4">
        <dgm:presLayoutVars>
          <dgm:chMax val="1"/>
          <dgm:chPref val="1"/>
          <dgm:bulletEnabled val="1"/>
        </dgm:presLayoutVars>
      </dgm:prSet>
      <dgm:spPr/>
      <dgm:t>
        <a:bodyPr/>
        <a:lstStyle/>
        <a:p>
          <a:endParaRPr lang="en-CA"/>
        </a:p>
      </dgm:t>
    </dgm:pt>
    <dgm:pt modelId="{197ABF40-08F5-4F2B-9FF5-CCDE4CB8F903}" type="pres">
      <dgm:prSet presAssocID="{294FCE31-DC9A-4865-8BE8-DF0DDA71DA1E}" presName="Accent4" presStyleCnt="0"/>
      <dgm:spPr/>
    </dgm:pt>
    <dgm:pt modelId="{5413174C-22F5-493B-9CEB-023673FEE4AF}" type="pres">
      <dgm:prSet presAssocID="{294FCE31-DC9A-4865-8BE8-DF0DDA71DA1E}" presName="Accent" presStyleLbl="node1" presStyleIdx="3" presStyleCnt="4"/>
      <dgm:spPr/>
    </dgm:pt>
    <dgm:pt modelId="{DF9D77AE-31EE-4D84-B18D-10C5081ADDB5}" type="pres">
      <dgm:prSet presAssocID="{294FCE31-DC9A-4865-8BE8-DF0DDA71DA1E}" presName="Parent4" presStyleLbl="revTx" presStyleIdx="3" presStyleCnt="4">
        <dgm:presLayoutVars>
          <dgm:chMax val="1"/>
          <dgm:chPref val="1"/>
          <dgm:bulletEnabled val="1"/>
        </dgm:presLayoutVars>
      </dgm:prSet>
      <dgm:spPr/>
      <dgm:t>
        <a:bodyPr/>
        <a:lstStyle/>
        <a:p>
          <a:endParaRPr lang="en-CA"/>
        </a:p>
      </dgm:t>
    </dgm:pt>
  </dgm:ptLst>
  <dgm:cxnLst>
    <dgm:cxn modelId="{E3020104-86D0-4A1D-BFF4-47A21295C748}" type="presOf" srcId="{CF0F5203-81F3-410A-B77B-80BA6A3FF3F4}" destId="{42103FB1-1D72-4835-8E7B-C8814CB3566F}" srcOrd="0" destOrd="0" presId="urn:microsoft.com/office/officeart/2009/layout/CircleArrowProcess"/>
    <dgm:cxn modelId="{09EA76E8-3805-450E-B879-B70C1A176EE6}" type="presOf" srcId="{DCB1BB76-9E6D-45A0-ADCB-838653310610}" destId="{65376329-F88C-4B6C-8BE5-60983C9195EF}" srcOrd="0" destOrd="0" presId="urn:microsoft.com/office/officeart/2009/layout/CircleArrowProcess"/>
    <dgm:cxn modelId="{1F945F6A-B98E-4593-890B-5D7798E69C35}" srcId="{CF0F5203-81F3-410A-B77B-80BA6A3FF3F4}" destId="{294FCE31-DC9A-4865-8BE8-DF0DDA71DA1E}" srcOrd="3" destOrd="0" parTransId="{E840AA65-8C26-4C2A-8C11-5153DA392F74}" sibTransId="{D016CA80-4C27-4307-9D69-5914F844F502}"/>
    <dgm:cxn modelId="{E0FAFF15-C8A9-4BB6-935E-3A5B5AB295B5}" srcId="{CF0F5203-81F3-410A-B77B-80BA6A3FF3F4}" destId="{5DD9D04D-5D79-49CE-ADB5-6D0393DFC939}" srcOrd="1" destOrd="0" parTransId="{39C583AE-5E0F-4B3C-9228-C49AA5A56A4A}" sibTransId="{ACD31AA9-F20C-4529-ADCD-56BCF566931E}"/>
    <dgm:cxn modelId="{3541FD2C-5B3B-44B0-BEF2-3B35C91503DC}" type="presOf" srcId="{26C80D56-5425-4A79-BF0D-D398BC1C7DCB}" destId="{DCE72DB7-06C1-4B16-8499-9BB160EDEBE6}" srcOrd="0" destOrd="0" presId="urn:microsoft.com/office/officeart/2009/layout/CircleArrowProcess"/>
    <dgm:cxn modelId="{B5BF31A5-479C-4B5D-B636-5439C7197AF3}" srcId="{CF0F5203-81F3-410A-B77B-80BA6A3FF3F4}" destId="{26C80D56-5425-4A79-BF0D-D398BC1C7DCB}" srcOrd="0" destOrd="0" parTransId="{9483D65F-D703-4362-B857-7D938C0AC0CE}" sibTransId="{26803EC3-0189-40BD-8BDC-B6F1277FE95C}"/>
    <dgm:cxn modelId="{8D9B8DB1-B4D1-4ABD-9CA0-D636396C831D}" type="presOf" srcId="{5DD9D04D-5D79-49CE-ADB5-6D0393DFC939}" destId="{C0DC396E-D4A5-4C74-9B5E-B8D420A9119F}" srcOrd="0" destOrd="0" presId="urn:microsoft.com/office/officeart/2009/layout/CircleArrowProcess"/>
    <dgm:cxn modelId="{679B31D3-6AE8-425D-A947-3792084CAE9B}" srcId="{CF0F5203-81F3-410A-B77B-80BA6A3FF3F4}" destId="{DCB1BB76-9E6D-45A0-ADCB-838653310610}" srcOrd="2" destOrd="0" parTransId="{353CCF6F-BEEF-4107-9EB8-ED33A17809D6}" sibTransId="{8A1898CD-8577-4D71-A099-3E5E619DE551}"/>
    <dgm:cxn modelId="{7DE63C19-CDE5-489B-9BD4-CFFB194B0FE6}" type="presOf" srcId="{294FCE31-DC9A-4865-8BE8-DF0DDA71DA1E}" destId="{DF9D77AE-31EE-4D84-B18D-10C5081ADDB5}" srcOrd="0" destOrd="0" presId="urn:microsoft.com/office/officeart/2009/layout/CircleArrowProcess"/>
    <dgm:cxn modelId="{3F920D16-982E-4B04-9AA6-97EE350A1E47}" type="presParOf" srcId="{42103FB1-1D72-4835-8E7B-C8814CB3566F}" destId="{E1343FAF-47CB-48FC-9BDF-C495C52ADE0B}" srcOrd="0" destOrd="0" presId="urn:microsoft.com/office/officeart/2009/layout/CircleArrowProcess"/>
    <dgm:cxn modelId="{B222B4E9-75F4-47E4-8582-C5ED6615D8F1}" type="presParOf" srcId="{E1343FAF-47CB-48FC-9BDF-C495C52ADE0B}" destId="{409F593E-2FFD-42D2-A3EA-AA7B7BC4DFDB}" srcOrd="0" destOrd="0" presId="urn:microsoft.com/office/officeart/2009/layout/CircleArrowProcess"/>
    <dgm:cxn modelId="{690DF89A-1C33-47D6-97C5-3125D73F11CF}" type="presParOf" srcId="{42103FB1-1D72-4835-8E7B-C8814CB3566F}" destId="{DCE72DB7-06C1-4B16-8499-9BB160EDEBE6}" srcOrd="1" destOrd="0" presId="urn:microsoft.com/office/officeart/2009/layout/CircleArrowProcess"/>
    <dgm:cxn modelId="{40FD4392-08D4-4836-8E02-80BAEF45B7F4}" type="presParOf" srcId="{42103FB1-1D72-4835-8E7B-C8814CB3566F}" destId="{5D7C7BD6-730E-4411-9124-32C66799B459}" srcOrd="2" destOrd="0" presId="urn:microsoft.com/office/officeart/2009/layout/CircleArrowProcess"/>
    <dgm:cxn modelId="{948EBEF3-4602-4285-A2F7-81DCBA5CD738}" type="presParOf" srcId="{5D7C7BD6-730E-4411-9124-32C66799B459}" destId="{EE07C468-71CC-431A-9406-952BA922E705}" srcOrd="0" destOrd="0" presId="urn:microsoft.com/office/officeart/2009/layout/CircleArrowProcess"/>
    <dgm:cxn modelId="{E84B20DF-9D34-42AE-9D0E-30126DAD1EAD}" type="presParOf" srcId="{42103FB1-1D72-4835-8E7B-C8814CB3566F}" destId="{C0DC396E-D4A5-4C74-9B5E-B8D420A9119F}" srcOrd="3" destOrd="0" presId="urn:microsoft.com/office/officeart/2009/layout/CircleArrowProcess"/>
    <dgm:cxn modelId="{9885C2AF-0B62-405A-BC4B-3BDAB16FD03A}" type="presParOf" srcId="{42103FB1-1D72-4835-8E7B-C8814CB3566F}" destId="{02076A4F-12AE-44F0-B019-DB061EE1A5D9}" srcOrd="4" destOrd="0" presId="urn:microsoft.com/office/officeart/2009/layout/CircleArrowProcess"/>
    <dgm:cxn modelId="{AFE01C7B-4327-415A-A72C-83B93E562A7C}" type="presParOf" srcId="{02076A4F-12AE-44F0-B019-DB061EE1A5D9}" destId="{8828C99F-E62B-4698-B45B-2014458C7EF8}" srcOrd="0" destOrd="0" presId="urn:microsoft.com/office/officeart/2009/layout/CircleArrowProcess"/>
    <dgm:cxn modelId="{95BC1D47-413F-4B25-BEF7-13269AA3D90F}" type="presParOf" srcId="{42103FB1-1D72-4835-8E7B-C8814CB3566F}" destId="{65376329-F88C-4B6C-8BE5-60983C9195EF}" srcOrd="5" destOrd="0" presId="urn:microsoft.com/office/officeart/2009/layout/CircleArrowProcess"/>
    <dgm:cxn modelId="{1B106307-A98D-4EAB-A9D2-99A7C0F6DCA2}" type="presParOf" srcId="{42103FB1-1D72-4835-8E7B-C8814CB3566F}" destId="{197ABF40-08F5-4F2B-9FF5-CCDE4CB8F903}" srcOrd="6" destOrd="0" presId="urn:microsoft.com/office/officeart/2009/layout/CircleArrowProcess"/>
    <dgm:cxn modelId="{FAC74B03-FB13-4900-A3DC-04F2DA450AAF}" type="presParOf" srcId="{197ABF40-08F5-4F2B-9FF5-CCDE4CB8F903}" destId="{5413174C-22F5-493B-9CEB-023673FEE4AF}" srcOrd="0" destOrd="0" presId="urn:microsoft.com/office/officeart/2009/layout/CircleArrowProcess"/>
    <dgm:cxn modelId="{2D85C6BE-E907-4F0F-A10C-0790D0BD25B8}" type="presParOf" srcId="{42103FB1-1D72-4835-8E7B-C8814CB3566F}" destId="{DF9D77AE-31EE-4D84-B18D-10C5081ADDB5}" srcOrd="7"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A2DDB-974A-422B-97FB-89294F327300}" type="doc">
      <dgm:prSet loTypeId="urn:microsoft.com/office/officeart/2005/8/layout/hierarchy1" loCatId="hierarchy" qsTypeId="urn:microsoft.com/office/officeart/2005/8/quickstyle/3d5" qsCatId="3D" csTypeId="urn:microsoft.com/office/officeart/2005/8/colors/colorful3" csCatId="colorful" phldr="1"/>
      <dgm:spPr/>
      <dgm:t>
        <a:bodyPr/>
        <a:lstStyle/>
        <a:p>
          <a:endParaRPr lang="en-CA"/>
        </a:p>
      </dgm:t>
    </dgm:pt>
    <dgm:pt modelId="{A33F82A7-B748-4F63-BA74-452CF49DD24C}">
      <dgm:prSet phldrT="[Text]"/>
      <dgm:spPr/>
      <dgm:t>
        <a:bodyPr/>
        <a:lstStyle/>
        <a:p>
          <a:r>
            <a:rPr lang="en-CA" dirty="0" smtClean="0"/>
            <a:t>Tools</a:t>
          </a:r>
          <a:endParaRPr lang="en-CA" dirty="0"/>
        </a:p>
      </dgm:t>
    </dgm:pt>
    <dgm:pt modelId="{081F0128-FC10-4797-B2A3-08C69B736361}" type="parTrans" cxnId="{96121181-56C4-44CF-B210-BD0C9D073959}">
      <dgm:prSet/>
      <dgm:spPr/>
      <dgm:t>
        <a:bodyPr/>
        <a:lstStyle/>
        <a:p>
          <a:endParaRPr lang="en-CA"/>
        </a:p>
      </dgm:t>
    </dgm:pt>
    <dgm:pt modelId="{8983833A-8AED-48D9-AF59-17D5E3E65700}" type="sibTrans" cxnId="{96121181-56C4-44CF-B210-BD0C9D073959}">
      <dgm:prSet/>
      <dgm:spPr/>
      <dgm:t>
        <a:bodyPr/>
        <a:lstStyle/>
        <a:p>
          <a:endParaRPr lang="en-CA"/>
        </a:p>
      </dgm:t>
    </dgm:pt>
    <dgm:pt modelId="{FD341FE4-29F8-48E4-97C2-32430FD837FC}">
      <dgm:prSet phldrT="[Text]"/>
      <dgm:spPr/>
      <dgm:t>
        <a:bodyPr/>
        <a:lstStyle/>
        <a:p>
          <a:r>
            <a:rPr lang="en-CA" dirty="0" smtClean="0"/>
            <a:t>Forums</a:t>
          </a:r>
          <a:endParaRPr lang="en-CA" dirty="0"/>
        </a:p>
      </dgm:t>
    </dgm:pt>
    <dgm:pt modelId="{E041B60F-8053-4B1D-8FC7-00DA5D6F4B35}" type="parTrans" cxnId="{210F72B2-8E17-49FC-80D9-CF1A3B236B5B}">
      <dgm:prSet/>
      <dgm:spPr/>
      <dgm:t>
        <a:bodyPr/>
        <a:lstStyle/>
        <a:p>
          <a:endParaRPr lang="en-CA"/>
        </a:p>
      </dgm:t>
    </dgm:pt>
    <dgm:pt modelId="{4C8269A5-CDCA-46FB-88C3-4BE220CF1456}" type="sibTrans" cxnId="{210F72B2-8E17-49FC-80D9-CF1A3B236B5B}">
      <dgm:prSet/>
      <dgm:spPr/>
      <dgm:t>
        <a:bodyPr/>
        <a:lstStyle/>
        <a:p>
          <a:endParaRPr lang="en-CA"/>
        </a:p>
      </dgm:t>
    </dgm:pt>
    <dgm:pt modelId="{2FDAA672-ADE5-44B4-B2AE-0A4C5D164A2A}">
      <dgm:prSet phldrT="[Text]"/>
      <dgm:spPr/>
      <dgm:t>
        <a:bodyPr/>
        <a:lstStyle/>
        <a:p>
          <a:r>
            <a:rPr lang="en-CA" dirty="0" smtClean="0"/>
            <a:t>Voice thread</a:t>
          </a:r>
          <a:endParaRPr lang="en-CA" dirty="0"/>
        </a:p>
      </dgm:t>
    </dgm:pt>
    <dgm:pt modelId="{C04B4ABE-F57B-4A2D-A995-BEED3223B465}" type="parTrans" cxnId="{2B5FDBE3-B1EA-4FA6-8A6E-F86D87417BDA}">
      <dgm:prSet/>
      <dgm:spPr/>
      <dgm:t>
        <a:bodyPr/>
        <a:lstStyle/>
        <a:p>
          <a:endParaRPr lang="en-CA"/>
        </a:p>
      </dgm:t>
    </dgm:pt>
    <dgm:pt modelId="{62D407B8-D225-41FB-93E1-E34A19F480D2}" type="sibTrans" cxnId="{2B5FDBE3-B1EA-4FA6-8A6E-F86D87417BDA}">
      <dgm:prSet/>
      <dgm:spPr/>
      <dgm:t>
        <a:bodyPr/>
        <a:lstStyle/>
        <a:p>
          <a:endParaRPr lang="en-CA"/>
        </a:p>
      </dgm:t>
    </dgm:pt>
    <dgm:pt modelId="{B08C91F7-250F-4B8E-907B-D5CD9C9E0518}">
      <dgm:prSet phldrT="[Text]"/>
      <dgm:spPr/>
      <dgm:t>
        <a:bodyPr/>
        <a:lstStyle/>
        <a:p>
          <a:r>
            <a:rPr lang="en-CA" dirty="0" smtClean="0"/>
            <a:t>Social networks</a:t>
          </a:r>
          <a:endParaRPr lang="en-CA" dirty="0"/>
        </a:p>
      </dgm:t>
    </dgm:pt>
    <dgm:pt modelId="{2FF24E1F-CF4D-4E2E-86DA-8D99917116F6}" type="parTrans" cxnId="{98195E9F-B389-4DCE-99DA-D69F5076ED2F}">
      <dgm:prSet/>
      <dgm:spPr/>
      <dgm:t>
        <a:bodyPr/>
        <a:lstStyle/>
        <a:p>
          <a:endParaRPr lang="en-CA"/>
        </a:p>
      </dgm:t>
    </dgm:pt>
    <dgm:pt modelId="{A869B79D-35AF-406D-8523-3049B33014AD}" type="sibTrans" cxnId="{98195E9F-B389-4DCE-99DA-D69F5076ED2F}">
      <dgm:prSet/>
      <dgm:spPr/>
      <dgm:t>
        <a:bodyPr/>
        <a:lstStyle/>
        <a:p>
          <a:endParaRPr lang="en-CA"/>
        </a:p>
      </dgm:t>
    </dgm:pt>
    <dgm:pt modelId="{80E6B4F8-94F7-4D0C-A7C0-85028F149632}" type="pres">
      <dgm:prSet presAssocID="{4BDA2DDB-974A-422B-97FB-89294F327300}" presName="hierChild1" presStyleCnt="0">
        <dgm:presLayoutVars>
          <dgm:chPref val="1"/>
          <dgm:dir/>
          <dgm:animOne val="branch"/>
          <dgm:animLvl val="lvl"/>
          <dgm:resizeHandles/>
        </dgm:presLayoutVars>
      </dgm:prSet>
      <dgm:spPr/>
      <dgm:t>
        <a:bodyPr/>
        <a:lstStyle/>
        <a:p>
          <a:endParaRPr lang="en-CA"/>
        </a:p>
      </dgm:t>
    </dgm:pt>
    <dgm:pt modelId="{AEFFA273-C0C5-4399-A6BD-D9E3375F6F90}" type="pres">
      <dgm:prSet presAssocID="{A33F82A7-B748-4F63-BA74-452CF49DD24C}" presName="hierRoot1" presStyleCnt="0"/>
      <dgm:spPr/>
    </dgm:pt>
    <dgm:pt modelId="{3E5BCB3C-365B-481A-A0D6-DB21B609C94A}" type="pres">
      <dgm:prSet presAssocID="{A33F82A7-B748-4F63-BA74-452CF49DD24C}" presName="composite" presStyleCnt="0"/>
      <dgm:spPr/>
    </dgm:pt>
    <dgm:pt modelId="{DCA6544E-54B9-4BD8-B071-E82F37662674}" type="pres">
      <dgm:prSet presAssocID="{A33F82A7-B748-4F63-BA74-452CF49DD24C}" presName="background" presStyleLbl="node0" presStyleIdx="0" presStyleCnt="1"/>
      <dgm:spPr/>
    </dgm:pt>
    <dgm:pt modelId="{58CE6BFB-6087-43DA-9DE0-B57949B9EB58}" type="pres">
      <dgm:prSet presAssocID="{A33F82A7-B748-4F63-BA74-452CF49DD24C}" presName="text" presStyleLbl="fgAcc0" presStyleIdx="0" presStyleCnt="1">
        <dgm:presLayoutVars>
          <dgm:chPref val="3"/>
        </dgm:presLayoutVars>
      </dgm:prSet>
      <dgm:spPr/>
      <dgm:t>
        <a:bodyPr/>
        <a:lstStyle/>
        <a:p>
          <a:endParaRPr lang="en-CA"/>
        </a:p>
      </dgm:t>
    </dgm:pt>
    <dgm:pt modelId="{F2BF9BB9-24E5-44E7-B938-3B94BA59D515}" type="pres">
      <dgm:prSet presAssocID="{A33F82A7-B748-4F63-BA74-452CF49DD24C}" presName="hierChild2" presStyleCnt="0"/>
      <dgm:spPr/>
    </dgm:pt>
    <dgm:pt modelId="{49BD899F-5159-4323-94B9-8342E4AD780C}" type="pres">
      <dgm:prSet presAssocID="{E041B60F-8053-4B1D-8FC7-00DA5D6F4B35}" presName="Name10" presStyleLbl="parChTrans1D2" presStyleIdx="0" presStyleCnt="3"/>
      <dgm:spPr/>
      <dgm:t>
        <a:bodyPr/>
        <a:lstStyle/>
        <a:p>
          <a:endParaRPr lang="en-CA"/>
        </a:p>
      </dgm:t>
    </dgm:pt>
    <dgm:pt modelId="{64F0B168-4A65-4E45-8504-966896F9CE7C}" type="pres">
      <dgm:prSet presAssocID="{FD341FE4-29F8-48E4-97C2-32430FD837FC}" presName="hierRoot2" presStyleCnt="0"/>
      <dgm:spPr/>
    </dgm:pt>
    <dgm:pt modelId="{83C8C509-5FD8-41C2-8CBD-0846EDE8FEF8}" type="pres">
      <dgm:prSet presAssocID="{FD341FE4-29F8-48E4-97C2-32430FD837FC}" presName="composite2" presStyleCnt="0"/>
      <dgm:spPr/>
    </dgm:pt>
    <dgm:pt modelId="{08CC0806-BFC7-4FBE-A0AD-C228883526AD}" type="pres">
      <dgm:prSet presAssocID="{FD341FE4-29F8-48E4-97C2-32430FD837FC}" presName="background2" presStyleLbl="node2" presStyleIdx="0" presStyleCnt="3"/>
      <dgm:spPr/>
    </dgm:pt>
    <dgm:pt modelId="{5A67FDF7-3AEC-47E6-8ADA-1D9ADB44A36C}" type="pres">
      <dgm:prSet presAssocID="{FD341FE4-29F8-48E4-97C2-32430FD837FC}" presName="text2" presStyleLbl="fgAcc2" presStyleIdx="0" presStyleCnt="3">
        <dgm:presLayoutVars>
          <dgm:chPref val="3"/>
        </dgm:presLayoutVars>
      </dgm:prSet>
      <dgm:spPr/>
      <dgm:t>
        <a:bodyPr/>
        <a:lstStyle/>
        <a:p>
          <a:endParaRPr lang="en-CA"/>
        </a:p>
      </dgm:t>
    </dgm:pt>
    <dgm:pt modelId="{BE59CC75-4628-441F-98C7-B6E6BBC4E0B1}" type="pres">
      <dgm:prSet presAssocID="{FD341FE4-29F8-48E4-97C2-32430FD837FC}" presName="hierChild3" presStyleCnt="0"/>
      <dgm:spPr/>
    </dgm:pt>
    <dgm:pt modelId="{DDADBA31-9BA3-4AE4-B77C-2CA3CF1806F0}" type="pres">
      <dgm:prSet presAssocID="{C04B4ABE-F57B-4A2D-A995-BEED3223B465}" presName="Name10" presStyleLbl="parChTrans1D2" presStyleIdx="1" presStyleCnt="3"/>
      <dgm:spPr/>
      <dgm:t>
        <a:bodyPr/>
        <a:lstStyle/>
        <a:p>
          <a:endParaRPr lang="en-CA"/>
        </a:p>
      </dgm:t>
    </dgm:pt>
    <dgm:pt modelId="{A535A454-49F9-42FC-B7DA-8D1752AB0AA4}" type="pres">
      <dgm:prSet presAssocID="{2FDAA672-ADE5-44B4-B2AE-0A4C5D164A2A}" presName="hierRoot2" presStyleCnt="0"/>
      <dgm:spPr/>
    </dgm:pt>
    <dgm:pt modelId="{36324CCA-3398-496F-B888-68F56E7C3F9E}" type="pres">
      <dgm:prSet presAssocID="{2FDAA672-ADE5-44B4-B2AE-0A4C5D164A2A}" presName="composite2" presStyleCnt="0"/>
      <dgm:spPr/>
    </dgm:pt>
    <dgm:pt modelId="{67DC0F55-CFD1-4534-877A-448454984746}" type="pres">
      <dgm:prSet presAssocID="{2FDAA672-ADE5-44B4-B2AE-0A4C5D164A2A}" presName="background2" presStyleLbl="node2" presStyleIdx="1" presStyleCnt="3"/>
      <dgm:spPr/>
    </dgm:pt>
    <dgm:pt modelId="{7E8DF147-2C57-4A69-9D7A-F42381CFB5BB}" type="pres">
      <dgm:prSet presAssocID="{2FDAA672-ADE5-44B4-B2AE-0A4C5D164A2A}" presName="text2" presStyleLbl="fgAcc2" presStyleIdx="1" presStyleCnt="3">
        <dgm:presLayoutVars>
          <dgm:chPref val="3"/>
        </dgm:presLayoutVars>
      </dgm:prSet>
      <dgm:spPr/>
      <dgm:t>
        <a:bodyPr/>
        <a:lstStyle/>
        <a:p>
          <a:endParaRPr lang="en-CA"/>
        </a:p>
      </dgm:t>
    </dgm:pt>
    <dgm:pt modelId="{62663882-292A-4E71-BED6-32F246485CF0}" type="pres">
      <dgm:prSet presAssocID="{2FDAA672-ADE5-44B4-B2AE-0A4C5D164A2A}" presName="hierChild3" presStyleCnt="0"/>
      <dgm:spPr/>
    </dgm:pt>
    <dgm:pt modelId="{E1620118-6FE2-47C9-A1D0-1CC70EA2F9C5}" type="pres">
      <dgm:prSet presAssocID="{2FF24E1F-CF4D-4E2E-86DA-8D99917116F6}" presName="Name10" presStyleLbl="parChTrans1D2" presStyleIdx="2" presStyleCnt="3"/>
      <dgm:spPr/>
      <dgm:t>
        <a:bodyPr/>
        <a:lstStyle/>
        <a:p>
          <a:endParaRPr lang="en-CA"/>
        </a:p>
      </dgm:t>
    </dgm:pt>
    <dgm:pt modelId="{C10EDA08-EF51-48E6-86E5-C923A8CD15A8}" type="pres">
      <dgm:prSet presAssocID="{B08C91F7-250F-4B8E-907B-D5CD9C9E0518}" presName="hierRoot2" presStyleCnt="0"/>
      <dgm:spPr/>
    </dgm:pt>
    <dgm:pt modelId="{D1ECD512-5677-4929-8AE8-5692CCD87F9E}" type="pres">
      <dgm:prSet presAssocID="{B08C91F7-250F-4B8E-907B-D5CD9C9E0518}" presName="composite2" presStyleCnt="0"/>
      <dgm:spPr/>
    </dgm:pt>
    <dgm:pt modelId="{676F0579-7C7B-4899-902B-DF679E46271F}" type="pres">
      <dgm:prSet presAssocID="{B08C91F7-250F-4B8E-907B-D5CD9C9E0518}" presName="background2" presStyleLbl="node2" presStyleIdx="2" presStyleCnt="3"/>
      <dgm:spPr/>
    </dgm:pt>
    <dgm:pt modelId="{2EBC1D67-6DB4-48E8-924F-19C5B5D669C2}" type="pres">
      <dgm:prSet presAssocID="{B08C91F7-250F-4B8E-907B-D5CD9C9E0518}" presName="text2" presStyleLbl="fgAcc2" presStyleIdx="2" presStyleCnt="3">
        <dgm:presLayoutVars>
          <dgm:chPref val="3"/>
        </dgm:presLayoutVars>
      </dgm:prSet>
      <dgm:spPr/>
      <dgm:t>
        <a:bodyPr/>
        <a:lstStyle/>
        <a:p>
          <a:endParaRPr lang="en-CA"/>
        </a:p>
      </dgm:t>
    </dgm:pt>
    <dgm:pt modelId="{B65287C1-32F4-46C0-99A1-1A50E90CF367}" type="pres">
      <dgm:prSet presAssocID="{B08C91F7-250F-4B8E-907B-D5CD9C9E0518}" presName="hierChild3" presStyleCnt="0"/>
      <dgm:spPr/>
    </dgm:pt>
  </dgm:ptLst>
  <dgm:cxnLst>
    <dgm:cxn modelId="{210F72B2-8E17-49FC-80D9-CF1A3B236B5B}" srcId="{A33F82A7-B748-4F63-BA74-452CF49DD24C}" destId="{FD341FE4-29F8-48E4-97C2-32430FD837FC}" srcOrd="0" destOrd="0" parTransId="{E041B60F-8053-4B1D-8FC7-00DA5D6F4B35}" sibTransId="{4C8269A5-CDCA-46FB-88C3-4BE220CF1456}"/>
    <dgm:cxn modelId="{64C2F65B-87A3-4E18-9BD3-F8B3272B328B}" type="presOf" srcId="{A33F82A7-B748-4F63-BA74-452CF49DD24C}" destId="{58CE6BFB-6087-43DA-9DE0-B57949B9EB58}" srcOrd="0" destOrd="0" presId="urn:microsoft.com/office/officeart/2005/8/layout/hierarchy1"/>
    <dgm:cxn modelId="{B13BBFF2-82C4-4918-8EE7-C6915885371F}" type="presOf" srcId="{4BDA2DDB-974A-422B-97FB-89294F327300}" destId="{80E6B4F8-94F7-4D0C-A7C0-85028F149632}" srcOrd="0" destOrd="0" presId="urn:microsoft.com/office/officeart/2005/8/layout/hierarchy1"/>
    <dgm:cxn modelId="{98195E9F-B389-4DCE-99DA-D69F5076ED2F}" srcId="{A33F82A7-B748-4F63-BA74-452CF49DD24C}" destId="{B08C91F7-250F-4B8E-907B-D5CD9C9E0518}" srcOrd="2" destOrd="0" parTransId="{2FF24E1F-CF4D-4E2E-86DA-8D99917116F6}" sibTransId="{A869B79D-35AF-406D-8523-3049B33014AD}"/>
    <dgm:cxn modelId="{08154D99-135E-41D5-8DAC-1CAD66B8C73B}" type="presOf" srcId="{FD341FE4-29F8-48E4-97C2-32430FD837FC}" destId="{5A67FDF7-3AEC-47E6-8ADA-1D9ADB44A36C}" srcOrd="0" destOrd="0" presId="urn:microsoft.com/office/officeart/2005/8/layout/hierarchy1"/>
    <dgm:cxn modelId="{ED1C6F37-0F65-4853-B9D0-FCA8888036B5}" type="presOf" srcId="{2FDAA672-ADE5-44B4-B2AE-0A4C5D164A2A}" destId="{7E8DF147-2C57-4A69-9D7A-F42381CFB5BB}" srcOrd="0" destOrd="0" presId="urn:microsoft.com/office/officeart/2005/8/layout/hierarchy1"/>
    <dgm:cxn modelId="{174E7939-A4A5-4CA4-8B74-C02388725CA3}" type="presOf" srcId="{E041B60F-8053-4B1D-8FC7-00DA5D6F4B35}" destId="{49BD899F-5159-4323-94B9-8342E4AD780C}" srcOrd="0" destOrd="0" presId="urn:microsoft.com/office/officeart/2005/8/layout/hierarchy1"/>
    <dgm:cxn modelId="{4EDF928C-9FA6-447A-9105-70B8D9262868}" type="presOf" srcId="{B08C91F7-250F-4B8E-907B-D5CD9C9E0518}" destId="{2EBC1D67-6DB4-48E8-924F-19C5B5D669C2}" srcOrd="0" destOrd="0" presId="urn:microsoft.com/office/officeart/2005/8/layout/hierarchy1"/>
    <dgm:cxn modelId="{12D5329D-A487-42EF-A38B-E56BDFB12339}" type="presOf" srcId="{2FF24E1F-CF4D-4E2E-86DA-8D99917116F6}" destId="{E1620118-6FE2-47C9-A1D0-1CC70EA2F9C5}" srcOrd="0" destOrd="0" presId="urn:microsoft.com/office/officeart/2005/8/layout/hierarchy1"/>
    <dgm:cxn modelId="{2B5FDBE3-B1EA-4FA6-8A6E-F86D87417BDA}" srcId="{A33F82A7-B748-4F63-BA74-452CF49DD24C}" destId="{2FDAA672-ADE5-44B4-B2AE-0A4C5D164A2A}" srcOrd="1" destOrd="0" parTransId="{C04B4ABE-F57B-4A2D-A995-BEED3223B465}" sibTransId="{62D407B8-D225-41FB-93E1-E34A19F480D2}"/>
    <dgm:cxn modelId="{395BB79B-6733-4ECA-9910-B2A1431D2536}" type="presOf" srcId="{C04B4ABE-F57B-4A2D-A995-BEED3223B465}" destId="{DDADBA31-9BA3-4AE4-B77C-2CA3CF1806F0}" srcOrd="0" destOrd="0" presId="urn:microsoft.com/office/officeart/2005/8/layout/hierarchy1"/>
    <dgm:cxn modelId="{96121181-56C4-44CF-B210-BD0C9D073959}" srcId="{4BDA2DDB-974A-422B-97FB-89294F327300}" destId="{A33F82A7-B748-4F63-BA74-452CF49DD24C}" srcOrd="0" destOrd="0" parTransId="{081F0128-FC10-4797-B2A3-08C69B736361}" sibTransId="{8983833A-8AED-48D9-AF59-17D5E3E65700}"/>
    <dgm:cxn modelId="{AFD27706-1421-436D-989F-2A3B0ECBBB2A}" type="presParOf" srcId="{80E6B4F8-94F7-4D0C-A7C0-85028F149632}" destId="{AEFFA273-C0C5-4399-A6BD-D9E3375F6F90}" srcOrd="0" destOrd="0" presId="urn:microsoft.com/office/officeart/2005/8/layout/hierarchy1"/>
    <dgm:cxn modelId="{3B3F70C8-714B-4479-B01C-09FCB0F1D2B1}" type="presParOf" srcId="{AEFFA273-C0C5-4399-A6BD-D9E3375F6F90}" destId="{3E5BCB3C-365B-481A-A0D6-DB21B609C94A}" srcOrd="0" destOrd="0" presId="urn:microsoft.com/office/officeart/2005/8/layout/hierarchy1"/>
    <dgm:cxn modelId="{31F1EDBC-4685-4270-B827-D331FE31179A}" type="presParOf" srcId="{3E5BCB3C-365B-481A-A0D6-DB21B609C94A}" destId="{DCA6544E-54B9-4BD8-B071-E82F37662674}" srcOrd="0" destOrd="0" presId="urn:microsoft.com/office/officeart/2005/8/layout/hierarchy1"/>
    <dgm:cxn modelId="{9A2D00E8-CD86-425F-81CC-366BAA112C5C}" type="presParOf" srcId="{3E5BCB3C-365B-481A-A0D6-DB21B609C94A}" destId="{58CE6BFB-6087-43DA-9DE0-B57949B9EB58}" srcOrd="1" destOrd="0" presId="urn:microsoft.com/office/officeart/2005/8/layout/hierarchy1"/>
    <dgm:cxn modelId="{1B1DE780-FA16-4B61-B684-C1761EB97DC3}" type="presParOf" srcId="{AEFFA273-C0C5-4399-A6BD-D9E3375F6F90}" destId="{F2BF9BB9-24E5-44E7-B938-3B94BA59D515}" srcOrd="1" destOrd="0" presId="urn:microsoft.com/office/officeart/2005/8/layout/hierarchy1"/>
    <dgm:cxn modelId="{72117CC3-00D1-44F1-8DD9-62A47F897382}" type="presParOf" srcId="{F2BF9BB9-24E5-44E7-B938-3B94BA59D515}" destId="{49BD899F-5159-4323-94B9-8342E4AD780C}" srcOrd="0" destOrd="0" presId="urn:microsoft.com/office/officeart/2005/8/layout/hierarchy1"/>
    <dgm:cxn modelId="{4B5BF598-1DF1-4B62-9C03-B7FA1A12552D}" type="presParOf" srcId="{F2BF9BB9-24E5-44E7-B938-3B94BA59D515}" destId="{64F0B168-4A65-4E45-8504-966896F9CE7C}" srcOrd="1" destOrd="0" presId="urn:microsoft.com/office/officeart/2005/8/layout/hierarchy1"/>
    <dgm:cxn modelId="{831EDD3E-B424-47A5-8E76-CA4F3B2069DB}" type="presParOf" srcId="{64F0B168-4A65-4E45-8504-966896F9CE7C}" destId="{83C8C509-5FD8-41C2-8CBD-0846EDE8FEF8}" srcOrd="0" destOrd="0" presId="urn:microsoft.com/office/officeart/2005/8/layout/hierarchy1"/>
    <dgm:cxn modelId="{E19270CD-8BA6-4094-AD16-7FA95D22D8C9}" type="presParOf" srcId="{83C8C509-5FD8-41C2-8CBD-0846EDE8FEF8}" destId="{08CC0806-BFC7-4FBE-A0AD-C228883526AD}" srcOrd="0" destOrd="0" presId="urn:microsoft.com/office/officeart/2005/8/layout/hierarchy1"/>
    <dgm:cxn modelId="{5F4C7A01-0D9B-4764-91F1-867D038EAEF5}" type="presParOf" srcId="{83C8C509-5FD8-41C2-8CBD-0846EDE8FEF8}" destId="{5A67FDF7-3AEC-47E6-8ADA-1D9ADB44A36C}" srcOrd="1" destOrd="0" presId="urn:microsoft.com/office/officeart/2005/8/layout/hierarchy1"/>
    <dgm:cxn modelId="{14ABBA70-DFAB-4E7C-997D-83D8B8E3689F}" type="presParOf" srcId="{64F0B168-4A65-4E45-8504-966896F9CE7C}" destId="{BE59CC75-4628-441F-98C7-B6E6BBC4E0B1}" srcOrd="1" destOrd="0" presId="urn:microsoft.com/office/officeart/2005/8/layout/hierarchy1"/>
    <dgm:cxn modelId="{CEC62C59-5CA2-485C-A812-B4DAECD90883}" type="presParOf" srcId="{F2BF9BB9-24E5-44E7-B938-3B94BA59D515}" destId="{DDADBA31-9BA3-4AE4-B77C-2CA3CF1806F0}" srcOrd="2" destOrd="0" presId="urn:microsoft.com/office/officeart/2005/8/layout/hierarchy1"/>
    <dgm:cxn modelId="{60D3EB02-4A65-4E7C-B45A-96A295AB8880}" type="presParOf" srcId="{F2BF9BB9-24E5-44E7-B938-3B94BA59D515}" destId="{A535A454-49F9-42FC-B7DA-8D1752AB0AA4}" srcOrd="3" destOrd="0" presId="urn:microsoft.com/office/officeart/2005/8/layout/hierarchy1"/>
    <dgm:cxn modelId="{95CBE8D3-6537-446A-A3A4-E6CDE3A3DA3C}" type="presParOf" srcId="{A535A454-49F9-42FC-B7DA-8D1752AB0AA4}" destId="{36324CCA-3398-496F-B888-68F56E7C3F9E}" srcOrd="0" destOrd="0" presId="urn:microsoft.com/office/officeart/2005/8/layout/hierarchy1"/>
    <dgm:cxn modelId="{9599946A-FE3A-4796-8959-E32E19F4B360}" type="presParOf" srcId="{36324CCA-3398-496F-B888-68F56E7C3F9E}" destId="{67DC0F55-CFD1-4534-877A-448454984746}" srcOrd="0" destOrd="0" presId="urn:microsoft.com/office/officeart/2005/8/layout/hierarchy1"/>
    <dgm:cxn modelId="{2573EAE3-3FF5-4EB8-889C-0C2CBE5DCD23}" type="presParOf" srcId="{36324CCA-3398-496F-B888-68F56E7C3F9E}" destId="{7E8DF147-2C57-4A69-9D7A-F42381CFB5BB}" srcOrd="1" destOrd="0" presId="urn:microsoft.com/office/officeart/2005/8/layout/hierarchy1"/>
    <dgm:cxn modelId="{988B4F0E-6BEC-4230-AA31-7570FB64B50D}" type="presParOf" srcId="{A535A454-49F9-42FC-B7DA-8D1752AB0AA4}" destId="{62663882-292A-4E71-BED6-32F246485CF0}" srcOrd="1" destOrd="0" presId="urn:microsoft.com/office/officeart/2005/8/layout/hierarchy1"/>
    <dgm:cxn modelId="{60FA0C25-9486-4167-84C9-A6796498A29D}" type="presParOf" srcId="{F2BF9BB9-24E5-44E7-B938-3B94BA59D515}" destId="{E1620118-6FE2-47C9-A1D0-1CC70EA2F9C5}" srcOrd="4" destOrd="0" presId="urn:microsoft.com/office/officeart/2005/8/layout/hierarchy1"/>
    <dgm:cxn modelId="{1E5947F5-2575-4D41-AF9B-785D5DC4D7BA}" type="presParOf" srcId="{F2BF9BB9-24E5-44E7-B938-3B94BA59D515}" destId="{C10EDA08-EF51-48E6-86E5-C923A8CD15A8}" srcOrd="5" destOrd="0" presId="urn:microsoft.com/office/officeart/2005/8/layout/hierarchy1"/>
    <dgm:cxn modelId="{BE657C47-653D-4E4B-BB39-9A28C0C58F1B}" type="presParOf" srcId="{C10EDA08-EF51-48E6-86E5-C923A8CD15A8}" destId="{D1ECD512-5677-4929-8AE8-5692CCD87F9E}" srcOrd="0" destOrd="0" presId="urn:microsoft.com/office/officeart/2005/8/layout/hierarchy1"/>
    <dgm:cxn modelId="{F9F4788C-580B-4023-9533-4E9230BD5B58}" type="presParOf" srcId="{D1ECD512-5677-4929-8AE8-5692CCD87F9E}" destId="{676F0579-7C7B-4899-902B-DF679E46271F}" srcOrd="0" destOrd="0" presId="urn:microsoft.com/office/officeart/2005/8/layout/hierarchy1"/>
    <dgm:cxn modelId="{D2B7B70A-1DBD-436F-923F-A9CA270F5644}" type="presParOf" srcId="{D1ECD512-5677-4929-8AE8-5692CCD87F9E}" destId="{2EBC1D67-6DB4-48E8-924F-19C5B5D669C2}" srcOrd="1" destOrd="0" presId="urn:microsoft.com/office/officeart/2005/8/layout/hierarchy1"/>
    <dgm:cxn modelId="{0DC4F9D3-A975-4A61-9EE0-F01360D4FD5A}" type="presParOf" srcId="{C10EDA08-EF51-48E6-86E5-C923A8CD15A8}" destId="{B65287C1-32F4-46C0-99A1-1A50E90CF3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3D809-8236-4688-93A9-0C57AB5D4F50}"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n-CA"/>
        </a:p>
      </dgm:t>
    </dgm:pt>
    <dgm:pt modelId="{66BE7907-327C-460A-87C9-6EDABA7B1420}">
      <dgm:prSet phldrT="[Text]"/>
      <dgm:spPr/>
      <dgm:t>
        <a:bodyPr/>
        <a:lstStyle/>
        <a:p>
          <a:r>
            <a:rPr lang="en-CA" b="0" dirty="0" smtClean="0"/>
            <a:t>Pre-instructional decisions and preparations</a:t>
          </a:r>
          <a:endParaRPr lang="en-CA" b="0" dirty="0"/>
        </a:p>
      </dgm:t>
    </dgm:pt>
    <dgm:pt modelId="{DCFD0202-AEC8-4516-BE09-C84EF821B4E6}" type="parTrans" cxnId="{E16714B1-5A31-4C8A-AC49-CFA28923A69A}">
      <dgm:prSet/>
      <dgm:spPr/>
      <dgm:t>
        <a:bodyPr/>
        <a:lstStyle/>
        <a:p>
          <a:endParaRPr lang="en-CA"/>
        </a:p>
      </dgm:t>
    </dgm:pt>
    <dgm:pt modelId="{21148F5C-7E1F-4FDE-8931-B03F90F70C5A}" type="sibTrans" cxnId="{E16714B1-5A31-4C8A-AC49-CFA28923A69A}">
      <dgm:prSet/>
      <dgm:spPr/>
      <dgm:t>
        <a:bodyPr/>
        <a:lstStyle/>
        <a:p>
          <a:endParaRPr lang="en-CA"/>
        </a:p>
      </dgm:t>
    </dgm:pt>
    <dgm:pt modelId="{D90EB21B-8070-41CD-B670-A468267D22CE}">
      <dgm:prSet phldrT="[Text]"/>
      <dgm:spPr/>
      <dgm:t>
        <a:bodyPr/>
        <a:lstStyle/>
        <a:p>
          <a:r>
            <a:rPr lang="en-CA" b="1" dirty="0" smtClean="0"/>
            <a:t>Set objectives and select topic</a:t>
          </a:r>
          <a:endParaRPr lang="en-CA" b="1" dirty="0"/>
        </a:p>
      </dgm:t>
    </dgm:pt>
    <dgm:pt modelId="{2F225265-95C8-460F-9F5A-9D78C8BD0AF7}" type="parTrans" cxnId="{0FE2C3EC-4FCE-40FA-9941-367FC2408EE8}">
      <dgm:prSet/>
      <dgm:spPr/>
      <dgm:t>
        <a:bodyPr/>
        <a:lstStyle/>
        <a:p>
          <a:endParaRPr lang="en-CA"/>
        </a:p>
      </dgm:t>
    </dgm:pt>
    <dgm:pt modelId="{B05EBDCA-8CC9-40A5-9575-F0FFF97B9244}" type="sibTrans" cxnId="{0FE2C3EC-4FCE-40FA-9941-367FC2408EE8}">
      <dgm:prSet/>
      <dgm:spPr/>
      <dgm:t>
        <a:bodyPr/>
        <a:lstStyle/>
        <a:p>
          <a:endParaRPr lang="en-CA"/>
        </a:p>
      </dgm:t>
    </dgm:pt>
    <dgm:pt modelId="{D4F09F7E-9CC6-4B63-97A7-236BC2C2613C}">
      <dgm:prSet phldrT="[Text]"/>
      <dgm:spPr/>
      <dgm:t>
        <a:bodyPr/>
        <a:lstStyle/>
        <a:p>
          <a:r>
            <a:rPr lang="en-CA" b="1" dirty="0" smtClean="0"/>
            <a:t>Decide on the size of the group</a:t>
          </a:r>
          <a:endParaRPr lang="en-CA" b="1" dirty="0"/>
        </a:p>
      </dgm:t>
    </dgm:pt>
    <dgm:pt modelId="{08B36FE0-FBFC-4130-B9BE-616D3A64F830}" type="parTrans" cxnId="{F45DACE2-966E-410D-8FEE-37EB551105B9}">
      <dgm:prSet/>
      <dgm:spPr/>
      <dgm:t>
        <a:bodyPr/>
        <a:lstStyle/>
        <a:p>
          <a:endParaRPr lang="en-CA"/>
        </a:p>
      </dgm:t>
    </dgm:pt>
    <dgm:pt modelId="{37D2E83A-1C27-4B1F-945C-B06F178DF9E7}" type="sibTrans" cxnId="{F45DACE2-966E-410D-8FEE-37EB551105B9}">
      <dgm:prSet/>
      <dgm:spPr/>
      <dgm:t>
        <a:bodyPr/>
        <a:lstStyle/>
        <a:p>
          <a:endParaRPr lang="en-CA"/>
        </a:p>
      </dgm:t>
    </dgm:pt>
    <dgm:pt modelId="{14CE63C1-14DD-4EF8-8AE5-EF1EEBD49CCA}">
      <dgm:prSet phldrT="[Text]"/>
      <dgm:spPr/>
      <dgm:t>
        <a:bodyPr/>
        <a:lstStyle/>
        <a:p>
          <a:endParaRPr lang="en-CA"/>
        </a:p>
      </dgm:t>
    </dgm:pt>
    <dgm:pt modelId="{B56E5715-1051-4AAE-A1D8-02B71CC1E6A1}" type="parTrans" cxnId="{F1D17C79-080A-48EF-962E-B539171024D5}">
      <dgm:prSet/>
      <dgm:spPr/>
      <dgm:t>
        <a:bodyPr/>
        <a:lstStyle/>
        <a:p>
          <a:endParaRPr lang="en-CA"/>
        </a:p>
      </dgm:t>
    </dgm:pt>
    <dgm:pt modelId="{5957D068-7F00-4453-B926-6E3C2465D1CE}" type="sibTrans" cxnId="{F1D17C79-080A-48EF-962E-B539171024D5}">
      <dgm:prSet/>
      <dgm:spPr/>
      <dgm:t>
        <a:bodyPr/>
        <a:lstStyle/>
        <a:p>
          <a:endParaRPr lang="en-CA"/>
        </a:p>
      </dgm:t>
    </dgm:pt>
    <dgm:pt modelId="{9EA8CF56-74D0-44FA-A2A5-BC9308C242C5}">
      <dgm:prSet phldrT="[Text]"/>
      <dgm:spPr/>
      <dgm:t>
        <a:bodyPr/>
        <a:lstStyle/>
        <a:p>
          <a:endParaRPr lang="en-CA"/>
        </a:p>
      </dgm:t>
    </dgm:pt>
    <dgm:pt modelId="{9ECB1DBB-0823-4AA0-8068-ED4752D56B2A}" type="parTrans" cxnId="{BA53B8B7-BD6B-48B5-97FA-9145BACEA5B1}">
      <dgm:prSet/>
      <dgm:spPr/>
      <dgm:t>
        <a:bodyPr/>
        <a:lstStyle/>
        <a:p>
          <a:endParaRPr lang="en-CA"/>
        </a:p>
      </dgm:t>
    </dgm:pt>
    <dgm:pt modelId="{E8FD70E9-6F30-45BA-979D-18C5843549BA}" type="sibTrans" cxnId="{BA53B8B7-BD6B-48B5-97FA-9145BACEA5B1}">
      <dgm:prSet/>
      <dgm:spPr/>
      <dgm:t>
        <a:bodyPr/>
        <a:lstStyle/>
        <a:p>
          <a:endParaRPr lang="en-CA"/>
        </a:p>
      </dgm:t>
    </dgm:pt>
    <dgm:pt modelId="{26F23D86-198B-4D79-8E77-1D32C82C2A5E}">
      <dgm:prSet phldrT="[Text]"/>
      <dgm:spPr/>
      <dgm:t>
        <a:bodyPr/>
        <a:lstStyle/>
        <a:p>
          <a:endParaRPr lang="en-CA"/>
        </a:p>
      </dgm:t>
    </dgm:pt>
    <dgm:pt modelId="{2439A3CC-4148-48B1-B72C-5C511EF21885}" type="parTrans" cxnId="{A4B35996-F3A0-4F52-BF75-F6B435CD4B13}">
      <dgm:prSet/>
      <dgm:spPr/>
      <dgm:t>
        <a:bodyPr/>
        <a:lstStyle/>
        <a:p>
          <a:endParaRPr lang="en-CA"/>
        </a:p>
      </dgm:t>
    </dgm:pt>
    <dgm:pt modelId="{1E39A6F4-8324-4A68-8C7A-1967AA049F22}" type="sibTrans" cxnId="{A4B35996-F3A0-4F52-BF75-F6B435CD4B13}">
      <dgm:prSet/>
      <dgm:spPr/>
      <dgm:t>
        <a:bodyPr/>
        <a:lstStyle/>
        <a:p>
          <a:endParaRPr lang="en-CA"/>
        </a:p>
      </dgm:t>
    </dgm:pt>
    <dgm:pt modelId="{27C32D55-FA80-4827-8321-EF4124553EE8}">
      <dgm:prSet phldrT="[Text]"/>
      <dgm:spPr/>
      <dgm:t>
        <a:bodyPr/>
        <a:lstStyle/>
        <a:p>
          <a:endParaRPr lang="en-CA"/>
        </a:p>
      </dgm:t>
    </dgm:pt>
    <dgm:pt modelId="{26E6385A-D529-44F2-B088-D616C584E06D}" type="parTrans" cxnId="{F46E63DA-BAF8-4CDD-B9CB-41141CFFED27}">
      <dgm:prSet/>
      <dgm:spPr/>
      <dgm:t>
        <a:bodyPr/>
        <a:lstStyle/>
        <a:p>
          <a:endParaRPr lang="en-CA"/>
        </a:p>
      </dgm:t>
    </dgm:pt>
    <dgm:pt modelId="{E81BCF7E-CAB2-4F56-90F6-219F3B3355A7}" type="sibTrans" cxnId="{F46E63DA-BAF8-4CDD-B9CB-41141CFFED27}">
      <dgm:prSet/>
      <dgm:spPr/>
      <dgm:t>
        <a:bodyPr/>
        <a:lstStyle/>
        <a:p>
          <a:endParaRPr lang="en-CA"/>
        </a:p>
      </dgm:t>
    </dgm:pt>
    <dgm:pt modelId="{0F330414-6BC9-420A-8967-38A0BB717DCC}">
      <dgm:prSet phldrT="[Text]"/>
      <dgm:spPr/>
      <dgm:t>
        <a:bodyPr/>
        <a:lstStyle/>
        <a:p>
          <a:endParaRPr lang="en-CA"/>
        </a:p>
      </dgm:t>
    </dgm:pt>
    <dgm:pt modelId="{DD144BA1-40F3-4DEC-B6BB-62143810F403}" type="parTrans" cxnId="{E171E444-8715-49A2-8A09-38F9FA12AC45}">
      <dgm:prSet/>
      <dgm:spPr/>
      <dgm:t>
        <a:bodyPr/>
        <a:lstStyle/>
        <a:p>
          <a:endParaRPr lang="en-CA"/>
        </a:p>
      </dgm:t>
    </dgm:pt>
    <dgm:pt modelId="{761DC6C9-6257-4DF8-B87A-64F31A5700F1}" type="sibTrans" cxnId="{E171E444-8715-49A2-8A09-38F9FA12AC45}">
      <dgm:prSet/>
      <dgm:spPr/>
      <dgm:t>
        <a:bodyPr/>
        <a:lstStyle/>
        <a:p>
          <a:endParaRPr lang="en-CA"/>
        </a:p>
      </dgm:t>
    </dgm:pt>
    <dgm:pt modelId="{BFAB5070-9428-458B-B115-E8C34A82D1BA}">
      <dgm:prSet phldrT="[Text]"/>
      <dgm:spPr/>
      <dgm:t>
        <a:bodyPr/>
        <a:lstStyle/>
        <a:p>
          <a:r>
            <a:rPr lang="en-CA" b="1" dirty="0" smtClean="0"/>
            <a:t>Assign students to groups</a:t>
          </a:r>
          <a:endParaRPr lang="en-CA" b="1" dirty="0"/>
        </a:p>
      </dgm:t>
    </dgm:pt>
    <dgm:pt modelId="{A4F4F9D8-7093-4D43-8C7F-79069E140BDF}" type="parTrans" cxnId="{702AF965-A203-4062-85A4-4F76E6A0F0EE}">
      <dgm:prSet/>
      <dgm:spPr/>
      <dgm:t>
        <a:bodyPr/>
        <a:lstStyle/>
        <a:p>
          <a:endParaRPr lang="en-CA"/>
        </a:p>
      </dgm:t>
    </dgm:pt>
    <dgm:pt modelId="{7C63AD72-29EB-4D81-A0A7-D8D21AF8C6F4}" type="sibTrans" cxnId="{702AF965-A203-4062-85A4-4F76E6A0F0EE}">
      <dgm:prSet/>
      <dgm:spPr/>
      <dgm:t>
        <a:bodyPr/>
        <a:lstStyle/>
        <a:p>
          <a:endParaRPr lang="en-CA"/>
        </a:p>
      </dgm:t>
    </dgm:pt>
    <dgm:pt modelId="{ABA56193-CFA1-4683-ACB5-BCE00E70959D}">
      <dgm:prSet phldrT="[Text]"/>
      <dgm:spPr/>
      <dgm:t>
        <a:bodyPr/>
        <a:lstStyle/>
        <a:p>
          <a:r>
            <a:rPr lang="en-CA" b="1" dirty="0" smtClean="0"/>
            <a:t>Arrange the room</a:t>
          </a:r>
          <a:endParaRPr lang="en-CA" b="1" dirty="0"/>
        </a:p>
      </dgm:t>
    </dgm:pt>
    <dgm:pt modelId="{4DC56CCD-4EDD-4840-8FC9-6A48E23057E9}" type="parTrans" cxnId="{ACD44D37-816E-4F79-99C2-590B58EECC36}">
      <dgm:prSet/>
      <dgm:spPr/>
      <dgm:t>
        <a:bodyPr/>
        <a:lstStyle/>
        <a:p>
          <a:endParaRPr lang="en-CA"/>
        </a:p>
      </dgm:t>
    </dgm:pt>
    <dgm:pt modelId="{116C2C62-8278-4E20-9AB0-2F852CE5F710}" type="sibTrans" cxnId="{ACD44D37-816E-4F79-99C2-590B58EECC36}">
      <dgm:prSet/>
      <dgm:spPr/>
      <dgm:t>
        <a:bodyPr/>
        <a:lstStyle/>
        <a:p>
          <a:endParaRPr lang="en-CA"/>
        </a:p>
      </dgm:t>
    </dgm:pt>
    <dgm:pt modelId="{CEC4FB28-373C-4AFB-B937-106562A7BD36}">
      <dgm:prSet phldrT="[Text]"/>
      <dgm:spPr/>
      <dgm:t>
        <a:bodyPr/>
        <a:lstStyle/>
        <a:p>
          <a:r>
            <a:rPr lang="en-CA" b="1" dirty="0" smtClean="0"/>
            <a:t>Plan instructional materials</a:t>
          </a:r>
          <a:endParaRPr lang="en-CA" b="1" dirty="0"/>
        </a:p>
      </dgm:t>
    </dgm:pt>
    <dgm:pt modelId="{47333827-F724-4F7A-AA68-99DA60372E61}" type="parTrans" cxnId="{4FD88706-E8F6-4B03-AB6A-73B97CE5743B}">
      <dgm:prSet/>
      <dgm:spPr/>
      <dgm:t>
        <a:bodyPr/>
        <a:lstStyle/>
        <a:p>
          <a:endParaRPr lang="en-CA"/>
        </a:p>
      </dgm:t>
    </dgm:pt>
    <dgm:pt modelId="{B30478B8-560C-4369-91F6-C48ACE0189AE}" type="sibTrans" cxnId="{4FD88706-E8F6-4B03-AB6A-73B97CE5743B}">
      <dgm:prSet/>
      <dgm:spPr/>
      <dgm:t>
        <a:bodyPr/>
        <a:lstStyle/>
        <a:p>
          <a:endParaRPr lang="en-CA"/>
        </a:p>
      </dgm:t>
    </dgm:pt>
    <dgm:pt modelId="{7ED66094-4A2A-4739-9473-7D8E364A331E}">
      <dgm:prSet phldrT="[Text]"/>
      <dgm:spPr/>
      <dgm:t>
        <a:bodyPr/>
        <a:lstStyle/>
        <a:p>
          <a:r>
            <a:rPr lang="en-CA" b="1" dirty="0" smtClean="0"/>
            <a:t>Assign roles</a:t>
          </a:r>
          <a:endParaRPr lang="en-CA" b="1" dirty="0"/>
        </a:p>
      </dgm:t>
    </dgm:pt>
    <dgm:pt modelId="{413765E5-1E4E-4B75-A872-CBC8CF30ACBA}" type="parTrans" cxnId="{309D6AB5-7D75-40F2-9B70-D5351864D1AA}">
      <dgm:prSet/>
      <dgm:spPr/>
      <dgm:t>
        <a:bodyPr/>
        <a:lstStyle/>
        <a:p>
          <a:endParaRPr lang="en-CA"/>
        </a:p>
      </dgm:t>
    </dgm:pt>
    <dgm:pt modelId="{B407F8A8-CA49-47E8-B0CB-66BD0E36C1F9}" type="sibTrans" cxnId="{309D6AB5-7D75-40F2-9B70-D5351864D1AA}">
      <dgm:prSet/>
      <dgm:spPr/>
      <dgm:t>
        <a:bodyPr/>
        <a:lstStyle/>
        <a:p>
          <a:endParaRPr lang="en-CA"/>
        </a:p>
      </dgm:t>
    </dgm:pt>
    <dgm:pt modelId="{EFA53309-8DC7-46DF-B20E-BC8419DA4DAE}">
      <dgm:prSet phldrT="[Text]"/>
      <dgm:spPr/>
      <dgm:t>
        <a:bodyPr/>
        <a:lstStyle/>
        <a:p>
          <a:endParaRPr lang="en-CA"/>
        </a:p>
      </dgm:t>
    </dgm:pt>
    <dgm:pt modelId="{83CDB6B7-FA9C-4931-87F0-FA5AB38FC7AE}" type="parTrans" cxnId="{82B01CBB-5E7C-4C99-A5C7-B0ABB55DF45B}">
      <dgm:prSet/>
      <dgm:spPr/>
      <dgm:t>
        <a:bodyPr/>
        <a:lstStyle/>
        <a:p>
          <a:endParaRPr lang="en-CA"/>
        </a:p>
      </dgm:t>
    </dgm:pt>
    <dgm:pt modelId="{02F7D77E-B214-40CB-8DD2-686950523623}" type="sibTrans" cxnId="{82B01CBB-5E7C-4C99-A5C7-B0ABB55DF45B}">
      <dgm:prSet/>
      <dgm:spPr/>
      <dgm:t>
        <a:bodyPr/>
        <a:lstStyle/>
        <a:p>
          <a:endParaRPr lang="en-CA"/>
        </a:p>
      </dgm:t>
    </dgm:pt>
    <dgm:pt modelId="{FA87CF02-2280-4392-8F65-0C7B5E6910C0}">
      <dgm:prSet phldrT="[Text]"/>
      <dgm:spPr/>
      <dgm:t>
        <a:bodyPr/>
        <a:lstStyle/>
        <a:p>
          <a:endParaRPr lang="en-CA"/>
        </a:p>
      </dgm:t>
    </dgm:pt>
    <dgm:pt modelId="{72FD36F5-D58E-4D56-BC95-B94049881F46}" type="parTrans" cxnId="{967277ED-0672-45A8-8D07-C81B7D1F83C1}">
      <dgm:prSet/>
      <dgm:spPr/>
      <dgm:t>
        <a:bodyPr/>
        <a:lstStyle/>
        <a:p>
          <a:endParaRPr lang="en-CA"/>
        </a:p>
      </dgm:t>
    </dgm:pt>
    <dgm:pt modelId="{976784A5-E3BA-4498-BDED-AB989F0A6551}" type="sibTrans" cxnId="{967277ED-0672-45A8-8D07-C81B7D1F83C1}">
      <dgm:prSet/>
      <dgm:spPr/>
      <dgm:t>
        <a:bodyPr/>
        <a:lstStyle/>
        <a:p>
          <a:endParaRPr lang="en-CA"/>
        </a:p>
      </dgm:t>
    </dgm:pt>
    <dgm:pt modelId="{059B515C-0BC4-4EEA-BF7A-EC448A2FCDCA}">
      <dgm:prSet phldrT="[Text]"/>
      <dgm:spPr/>
      <dgm:t>
        <a:bodyPr/>
        <a:lstStyle/>
        <a:p>
          <a:endParaRPr lang="en-CA"/>
        </a:p>
      </dgm:t>
    </dgm:pt>
    <dgm:pt modelId="{E81BD21E-2902-43AD-B2D0-FABB28EECB3C}" type="parTrans" cxnId="{1EF90DDD-B1A3-48D3-899E-0539DBC60DBE}">
      <dgm:prSet/>
      <dgm:spPr/>
      <dgm:t>
        <a:bodyPr/>
        <a:lstStyle/>
        <a:p>
          <a:endParaRPr lang="en-CA"/>
        </a:p>
      </dgm:t>
    </dgm:pt>
    <dgm:pt modelId="{99FF1F2B-E1F0-4812-9E59-3C351FF4565B}" type="sibTrans" cxnId="{1EF90DDD-B1A3-48D3-899E-0539DBC60DBE}">
      <dgm:prSet/>
      <dgm:spPr/>
      <dgm:t>
        <a:bodyPr/>
        <a:lstStyle/>
        <a:p>
          <a:endParaRPr lang="en-CA"/>
        </a:p>
      </dgm:t>
    </dgm:pt>
    <dgm:pt modelId="{645151CE-DB91-4636-8B68-BC5F3FE9AA3F}">
      <dgm:prSet phldrT="[Text]"/>
      <dgm:spPr/>
      <dgm:t>
        <a:bodyPr/>
        <a:lstStyle/>
        <a:p>
          <a:endParaRPr lang="en-CA"/>
        </a:p>
      </dgm:t>
    </dgm:pt>
    <dgm:pt modelId="{A5CBAFDA-ADD4-4B8A-BD1E-2D5355F49D4B}" type="parTrans" cxnId="{B10F695F-BCF4-4674-8CA1-A08E1826B6A5}">
      <dgm:prSet/>
      <dgm:spPr/>
      <dgm:t>
        <a:bodyPr/>
        <a:lstStyle/>
        <a:p>
          <a:endParaRPr lang="en-CA"/>
        </a:p>
      </dgm:t>
    </dgm:pt>
    <dgm:pt modelId="{CF5589E7-089B-4B8D-AF7C-05880E0715B9}" type="sibTrans" cxnId="{B10F695F-BCF4-4674-8CA1-A08E1826B6A5}">
      <dgm:prSet/>
      <dgm:spPr/>
      <dgm:t>
        <a:bodyPr/>
        <a:lstStyle/>
        <a:p>
          <a:endParaRPr lang="en-CA"/>
        </a:p>
      </dgm:t>
    </dgm:pt>
    <dgm:pt modelId="{ECC450CE-5E93-4791-91D0-BF9415A324DE}">
      <dgm:prSet phldrT="[Text]"/>
      <dgm:spPr/>
      <dgm:t>
        <a:bodyPr/>
        <a:lstStyle/>
        <a:p>
          <a:endParaRPr lang="en-CA"/>
        </a:p>
      </dgm:t>
    </dgm:pt>
    <dgm:pt modelId="{3A7DDA2D-038C-47EA-BBE8-1B4BA34DD020}" type="parTrans" cxnId="{AC235B3D-162F-4E09-BAD4-E070065D4A20}">
      <dgm:prSet/>
      <dgm:spPr/>
      <dgm:t>
        <a:bodyPr/>
        <a:lstStyle/>
        <a:p>
          <a:endParaRPr lang="en-CA"/>
        </a:p>
      </dgm:t>
    </dgm:pt>
    <dgm:pt modelId="{1ABBBDA9-F799-4CD9-A29C-32179260AE9F}" type="sibTrans" cxnId="{AC235B3D-162F-4E09-BAD4-E070065D4A20}">
      <dgm:prSet/>
      <dgm:spPr/>
      <dgm:t>
        <a:bodyPr/>
        <a:lstStyle/>
        <a:p>
          <a:endParaRPr lang="en-CA"/>
        </a:p>
      </dgm:t>
    </dgm:pt>
    <dgm:pt modelId="{8B2368CC-D570-444A-A123-DFB8292B65D9}">
      <dgm:prSet phldrT="[Text]"/>
      <dgm:spPr/>
      <dgm:t>
        <a:bodyPr/>
        <a:lstStyle/>
        <a:p>
          <a:endParaRPr lang="en-CA"/>
        </a:p>
      </dgm:t>
    </dgm:pt>
    <dgm:pt modelId="{6C643BD9-0116-439C-BF2F-BCAE40DE9CB0}" type="parTrans" cxnId="{5BBA1859-C5B9-43EF-A917-9664046DF402}">
      <dgm:prSet/>
      <dgm:spPr/>
      <dgm:t>
        <a:bodyPr/>
        <a:lstStyle/>
        <a:p>
          <a:endParaRPr lang="en-CA"/>
        </a:p>
      </dgm:t>
    </dgm:pt>
    <dgm:pt modelId="{F5902B7E-583E-4B9B-AF6D-9BEFFF6D5884}" type="sibTrans" cxnId="{5BBA1859-C5B9-43EF-A917-9664046DF402}">
      <dgm:prSet/>
      <dgm:spPr/>
      <dgm:t>
        <a:bodyPr/>
        <a:lstStyle/>
        <a:p>
          <a:endParaRPr lang="en-CA"/>
        </a:p>
      </dgm:t>
    </dgm:pt>
    <dgm:pt modelId="{C9828A04-E379-4C83-89A6-D120DEB564A0}">
      <dgm:prSet phldrT="[Text]"/>
      <dgm:spPr/>
      <dgm:t>
        <a:bodyPr/>
        <a:lstStyle/>
        <a:p>
          <a:endParaRPr lang="en-CA"/>
        </a:p>
      </dgm:t>
    </dgm:pt>
    <dgm:pt modelId="{E328FE48-EAFA-4F2F-B369-3DB55757003D}" type="parTrans" cxnId="{952B7F31-6686-41A1-B200-79F242FB7E83}">
      <dgm:prSet/>
      <dgm:spPr/>
      <dgm:t>
        <a:bodyPr/>
        <a:lstStyle/>
        <a:p>
          <a:endParaRPr lang="en-CA"/>
        </a:p>
      </dgm:t>
    </dgm:pt>
    <dgm:pt modelId="{4A7F3648-852B-488A-9242-49F83718BFB7}" type="sibTrans" cxnId="{952B7F31-6686-41A1-B200-79F242FB7E83}">
      <dgm:prSet/>
      <dgm:spPr/>
      <dgm:t>
        <a:bodyPr/>
        <a:lstStyle/>
        <a:p>
          <a:endParaRPr lang="en-CA"/>
        </a:p>
      </dgm:t>
    </dgm:pt>
    <dgm:pt modelId="{480BE250-11B1-4810-8676-94D12A609EA4}">
      <dgm:prSet phldrT="[Text]"/>
      <dgm:spPr/>
      <dgm:t>
        <a:bodyPr/>
        <a:lstStyle/>
        <a:p>
          <a:endParaRPr lang="en-CA"/>
        </a:p>
      </dgm:t>
    </dgm:pt>
    <dgm:pt modelId="{F4B9855B-8391-4E27-8750-43E9FB8AE5AE}" type="parTrans" cxnId="{7DA3AD08-31DC-40EF-A167-A863211E3012}">
      <dgm:prSet/>
      <dgm:spPr/>
      <dgm:t>
        <a:bodyPr/>
        <a:lstStyle/>
        <a:p>
          <a:endParaRPr lang="en-CA"/>
        </a:p>
      </dgm:t>
    </dgm:pt>
    <dgm:pt modelId="{C6A869B8-784B-4B6C-AED6-57DE816CA453}" type="sibTrans" cxnId="{7DA3AD08-31DC-40EF-A167-A863211E3012}">
      <dgm:prSet/>
      <dgm:spPr/>
      <dgm:t>
        <a:bodyPr/>
        <a:lstStyle/>
        <a:p>
          <a:endParaRPr lang="en-CA"/>
        </a:p>
      </dgm:t>
    </dgm:pt>
    <dgm:pt modelId="{FFB28E5A-E4F0-4ECF-A056-AF3D8843191E}">
      <dgm:prSet phldrT="[Text]"/>
      <dgm:spPr/>
      <dgm:t>
        <a:bodyPr/>
        <a:lstStyle/>
        <a:p>
          <a:endParaRPr lang="en-CA"/>
        </a:p>
      </dgm:t>
    </dgm:pt>
    <dgm:pt modelId="{63DBD7DB-E234-4B3D-AE26-371E25600F64}" type="parTrans" cxnId="{D62CB82F-A1DA-4431-8DE4-1E4D3D859A0F}">
      <dgm:prSet/>
      <dgm:spPr/>
      <dgm:t>
        <a:bodyPr/>
        <a:lstStyle/>
        <a:p>
          <a:endParaRPr lang="en-CA"/>
        </a:p>
      </dgm:t>
    </dgm:pt>
    <dgm:pt modelId="{DD3148D7-09D7-4056-B237-D6848FD56368}" type="sibTrans" cxnId="{D62CB82F-A1DA-4431-8DE4-1E4D3D859A0F}">
      <dgm:prSet/>
      <dgm:spPr/>
      <dgm:t>
        <a:bodyPr/>
        <a:lstStyle/>
        <a:p>
          <a:endParaRPr lang="en-CA"/>
        </a:p>
      </dgm:t>
    </dgm:pt>
    <dgm:pt modelId="{75D21019-9A71-4946-8AA9-8F51FCB1B6C1}">
      <dgm:prSet phldrT="[Text]"/>
      <dgm:spPr/>
      <dgm:t>
        <a:bodyPr/>
        <a:lstStyle/>
        <a:p>
          <a:endParaRPr lang="en-CA"/>
        </a:p>
      </dgm:t>
    </dgm:pt>
    <dgm:pt modelId="{FD9D5651-DBD5-4995-84DC-D30B76A8AB2D}" type="parTrans" cxnId="{0DD3B66E-1202-46E1-BB93-4F6A6EE41E26}">
      <dgm:prSet/>
      <dgm:spPr/>
      <dgm:t>
        <a:bodyPr/>
        <a:lstStyle/>
        <a:p>
          <a:endParaRPr lang="en-CA"/>
        </a:p>
      </dgm:t>
    </dgm:pt>
    <dgm:pt modelId="{542F2303-4564-49AF-A826-6B746A1C15B0}" type="sibTrans" cxnId="{0DD3B66E-1202-46E1-BB93-4F6A6EE41E26}">
      <dgm:prSet/>
      <dgm:spPr/>
      <dgm:t>
        <a:bodyPr/>
        <a:lstStyle/>
        <a:p>
          <a:endParaRPr lang="en-CA"/>
        </a:p>
      </dgm:t>
    </dgm:pt>
    <dgm:pt modelId="{14FB7162-C99A-40A1-9547-C8C08529B7D5}">
      <dgm:prSet phldrT="[Text]"/>
      <dgm:spPr/>
      <dgm:t>
        <a:bodyPr/>
        <a:lstStyle/>
        <a:p>
          <a:endParaRPr lang="en-CA"/>
        </a:p>
      </dgm:t>
    </dgm:pt>
    <dgm:pt modelId="{76188346-17A7-429A-9A2B-A28E845AFD52}" type="parTrans" cxnId="{86C21786-A5F8-4F1F-ACE1-8E34A0948533}">
      <dgm:prSet/>
      <dgm:spPr/>
      <dgm:t>
        <a:bodyPr/>
        <a:lstStyle/>
        <a:p>
          <a:endParaRPr lang="en-CA"/>
        </a:p>
      </dgm:t>
    </dgm:pt>
    <dgm:pt modelId="{A4B72E34-DC8F-4B4B-BBDF-9023ABB7844B}" type="sibTrans" cxnId="{86C21786-A5F8-4F1F-ACE1-8E34A0948533}">
      <dgm:prSet/>
      <dgm:spPr/>
      <dgm:t>
        <a:bodyPr/>
        <a:lstStyle/>
        <a:p>
          <a:endParaRPr lang="en-CA"/>
        </a:p>
      </dgm:t>
    </dgm:pt>
    <dgm:pt modelId="{0D580C78-55D0-4F1F-ABD0-FBCF4D39C7F9}">
      <dgm:prSet phldrT="[Text]"/>
      <dgm:spPr/>
      <dgm:t>
        <a:bodyPr/>
        <a:lstStyle/>
        <a:p>
          <a:endParaRPr lang="en-CA"/>
        </a:p>
      </dgm:t>
    </dgm:pt>
    <dgm:pt modelId="{A98025B1-1257-4DFD-88B7-9C5F8A5EC477}" type="parTrans" cxnId="{8E853D43-9E43-44AE-BB97-E3AA41F5A3A6}">
      <dgm:prSet/>
      <dgm:spPr/>
      <dgm:t>
        <a:bodyPr/>
        <a:lstStyle/>
        <a:p>
          <a:endParaRPr lang="en-CA"/>
        </a:p>
      </dgm:t>
    </dgm:pt>
    <dgm:pt modelId="{12C19D9D-1B93-431F-A9B0-3B421E2A64EF}" type="sibTrans" cxnId="{8E853D43-9E43-44AE-BB97-E3AA41F5A3A6}">
      <dgm:prSet/>
      <dgm:spPr/>
      <dgm:t>
        <a:bodyPr/>
        <a:lstStyle/>
        <a:p>
          <a:endParaRPr lang="en-CA"/>
        </a:p>
      </dgm:t>
    </dgm:pt>
    <dgm:pt modelId="{BA94631B-5382-4A5C-AB51-BEEBF39ACBF9}" type="pres">
      <dgm:prSet presAssocID="{74B3D809-8236-4688-93A9-0C57AB5D4F50}" presName="composite" presStyleCnt="0">
        <dgm:presLayoutVars>
          <dgm:chMax val="1"/>
          <dgm:dir/>
          <dgm:resizeHandles val="exact"/>
        </dgm:presLayoutVars>
      </dgm:prSet>
      <dgm:spPr/>
      <dgm:t>
        <a:bodyPr/>
        <a:lstStyle/>
        <a:p>
          <a:endParaRPr lang="en-CA"/>
        </a:p>
      </dgm:t>
    </dgm:pt>
    <dgm:pt modelId="{1D80A2F6-FED9-424C-B98A-D1CADB5211BA}" type="pres">
      <dgm:prSet presAssocID="{66BE7907-327C-460A-87C9-6EDABA7B1420}" presName="roof" presStyleLbl="dkBgShp" presStyleIdx="0" presStyleCnt="2"/>
      <dgm:spPr/>
      <dgm:t>
        <a:bodyPr/>
        <a:lstStyle/>
        <a:p>
          <a:endParaRPr lang="en-CA"/>
        </a:p>
      </dgm:t>
    </dgm:pt>
    <dgm:pt modelId="{40A5C958-9614-45EF-B6A7-CF0D7E8F3472}" type="pres">
      <dgm:prSet presAssocID="{66BE7907-327C-460A-87C9-6EDABA7B1420}" presName="pillars" presStyleCnt="0"/>
      <dgm:spPr/>
    </dgm:pt>
    <dgm:pt modelId="{407D67D3-A1A3-4724-9F9A-9CDACE6B7DCF}" type="pres">
      <dgm:prSet presAssocID="{66BE7907-327C-460A-87C9-6EDABA7B1420}" presName="pillar1" presStyleLbl="node1" presStyleIdx="0" presStyleCnt="6">
        <dgm:presLayoutVars>
          <dgm:bulletEnabled val="1"/>
        </dgm:presLayoutVars>
      </dgm:prSet>
      <dgm:spPr/>
      <dgm:t>
        <a:bodyPr/>
        <a:lstStyle/>
        <a:p>
          <a:endParaRPr lang="en-CA"/>
        </a:p>
      </dgm:t>
    </dgm:pt>
    <dgm:pt modelId="{78044234-4961-4289-9955-34BDCF16A76C}" type="pres">
      <dgm:prSet presAssocID="{D4F09F7E-9CC6-4B63-97A7-236BC2C2613C}" presName="pillarX" presStyleLbl="node1" presStyleIdx="1" presStyleCnt="6">
        <dgm:presLayoutVars>
          <dgm:bulletEnabled val="1"/>
        </dgm:presLayoutVars>
      </dgm:prSet>
      <dgm:spPr/>
      <dgm:t>
        <a:bodyPr/>
        <a:lstStyle/>
        <a:p>
          <a:endParaRPr lang="en-CA"/>
        </a:p>
      </dgm:t>
    </dgm:pt>
    <dgm:pt modelId="{504A65F4-043C-43F3-8EB1-44EEE34EFCFD}" type="pres">
      <dgm:prSet presAssocID="{BFAB5070-9428-458B-B115-E8C34A82D1BA}" presName="pillarX" presStyleLbl="node1" presStyleIdx="2" presStyleCnt="6">
        <dgm:presLayoutVars>
          <dgm:bulletEnabled val="1"/>
        </dgm:presLayoutVars>
      </dgm:prSet>
      <dgm:spPr/>
      <dgm:t>
        <a:bodyPr/>
        <a:lstStyle/>
        <a:p>
          <a:endParaRPr lang="en-CA"/>
        </a:p>
      </dgm:t>
    </dgm:pt>
    <dgm:pt modelId="{19B07570-DDEC-4747-B166-50A19385FA49}" type="pres">
      <dgm:prSet presAssocID="{ABA56193-CFA1-4683-ACB5-BCE00E70959D}" presName="pillarX" presStyleLbl="node1" presStyleIdx="3" presStyleCnt="6">
        <dgm:presLayoutVars>
          <dgm:bulletEnabled val="1"/>
        </dgm:presLayoutVars>
      </dgm:prSet>
      <dgm:spPr/>
      <dgm:t>
        <a:bodyPr/>
        <a:lstStyle/>
        <a:p>
          <a:endParaRPr lang="en-CA"/>
        </a:p>
      </dgm:t>
    </dgm:pt>
    <dgm:pt modelId="{8140C1A5-C2DA-4712-BE14-BFC2ECC00ECF}" type="pres">
      <dgm:prSet presAssocID="{CEC4FB28-373C-4AFB-B937-106562A7BD36}" presName="pillarX" presStyleLbl="node1" presStyleIdx="4" presStyleCnt="6">
        <dgm:presLayoutVars>
          <dgm:bulletEnabled val="1"/>
        </dgm:presLayoutVars>
      </dgm:prSet>
      <dgm:spPr/>
      <dgm:t>
        <a:bodyPr/>
        <a:lstStyle/>
        <a:p>
          <a:endParaRPr lang="en-CA"/>
        </a:p>
      </dgm:t>
    </dgm:pt>
    <dgm:pt modelId="{DD1D82C3-73FF-46C8-8AA1-8B4EC2F7A3CA}" type="pres">
      <dgm:prSet presAssocID="{7ED66094-4A2A-4739-9473-7D8E364A331E}" presName="pillarX" presStyleLbl="node1" presStyleIdx="5" presStyleCnt="6">
        <dgm:presLayoutVars>
          <dgm:bulletEnabled val="1"/>
        </dgm:presLayoutVars>
      </dgm:prSet>
      <dgm:spPr/>
      <dgm:t>
        <a:bodyPr/>
        <a:lstStyle/>
        <a:p>
          <a:endParaRPr lang="en-CA"/>
        </a:p>
      </dgm:t>
    </dgm:pt>
    <dgm:pt modelId="{02E59794-05C3-4F2B-B251-632118BB274E}" type="pres">
      <dgm:prSet presAssocID="{66BE7907-327C-460A-87C9-6EDABA7B1420}" presName="base" presStyleLbl="dkBgShp" presStyleIdx="1" presStyleCnt="2"/>
      <dgm:spPr/>
    </dgm:pt>
  </dgm:ptLst>
  <dgm:cxnLst>
    <dgm:cxn modelId="{B73E2A60-CB67-426F-B12D-078E8084CD9A}" type="presOf" srcId="{BFAB5070-9428-458B-B115-E8C34A82D1BA}" destId="{504A65F4-043C-43F3-8EB1-44EEE34EFCFD}" srcOrd="0" destOrd="0" presId="urn:microsoft.com/office/officeart/2005/8/layout/hList3"/>
    <dgm:cxn modelId="{7DA3AD08-31DC-40EF-A167-A863211E3012}" srcId="{ECC450CE-5E93-4791-91D0-BF9415A324DE}" destId="{480BE250-11B1-4810-8676-94D12A609EA4}" srcOrd="2" destOrd="0" parTransId="{F4B9855B-8391-4E27-8750-43E9FB8AE5AE}" sibTransId="{C6A869B8-784B-4B6C-AED6-57DE816CA453}"/>
    <dgm:cxn modelId="{1EF90DDD-B1A3-48D3-899E-0539DBC60DBE}" srcId="{14CE63C1-14DD-4EF8-8AE5-EF1EEBD49CCA}" destId="{059B515C-0BC4-4EEA-BF7A-EC448A2FCDCA}" srcOrd="4" destOrd="0" parTransId="{E81BD21E-2902-43AD-B2D0-FABB28EECB3C}" sibTransId="{99FF1F2B-E1F0-4812-9E59-3C351FF4565B}"/>
    <dgm:cxn modelId="{0DDA7117-5B5F-4F0A-B1D8-CB44C1A74A33}" type="presOf" srcId="{74B3D809-8236-4688-93A9-0C57AB5D4F50}" destId="{BA94631B-5382-4A5C-AB51-BEEBF39ACBF9}" srcOrd="0" destOrd="0" presId="urn:microsoft.com/office/officeart/2005/8/layout/hList3"/>
    <dgm:cxn modelId="{86C21786-A5F8-4F1F-ACE1-8E34A0948533}" srcId="{27C32D55-FA80-4827-8321-EF4124553EE8}" destId="{14FB7162-C99A-40A1-9547-C8C08529B7D5}" srcOrd="1" destOrd="0" parTransId="{76188346-17A7-429A-9A2B-A28E845AFD52}" sibTransId="{A4B72E34-DC8F-4B4B-BBDF-9023ABB7844B}"/>
    <dgm:cxn modelId="{076ED587-5B95-4369-BA62-010BE5A22749}" type="presOf" srcId="{66BE7907-327C-460A-87C9-6EDABA7B1420}" destId="{1D80A2F6-FED9-424C-B98A-D1CADB5211BA}" srcOrd="0" destOrd="0" presId="urn:microsoft.com/office/officeart/2005/8/layout/hList3"/>
    <dgm:cxn modelId="{82B01CBB-5E7C-4C99-A5C7-B0ABB55DF45B}" srcId="{14CE63C1-14DD-4EF8-8AE5-EF1EEBD49CCA}" destId="{EFA53309-8DC7-46DF-B20E-BC8419DA4DAE}" srcOrd="1" destOrd="0" parTransId="{83CDB6B7-FA9C-4931-87F0-FA5AB38FC7AE}" sibTransId="{02F7D77E-B214-40CB-8DD2-686950523623}"/>
    <dgm:cxn modelId="{CD9218A8-B3D3-4B08-A5A0-0A39259E19BE}" type="presOf" srcId="{7ED66094-4A2A-4739-9473-7D8E364A331E}" destId="{DD1D82C3-73FF-46C8-8AA1-8B4EC2F7A3CA}" srcOrd="0" destOrd="0" presId="urn:microsoft.com/office/officeart/2005/8/layout/hList3"/>
    <dgm:cxn modelId="{4C2503AF-C70B-4000-A90F-B0DC029E61F3}" type="presOf" srcId="{D4F09F7E-9CC6-4B63-97A7-236BC2C2613C}" destId="{78044234-4961-4289-9955-34BDCF16A76C}" srcOrd="0" destOrd="0" presId="urn:microsoft.com/office/officeart/2005/8/layout/hList3"/>
    <dgm:cxn modelId="{4FD88706-E8F6-4B03-AB6A-73B97CE5743B}" srcId="{66BE7907-327C-460A-87C9-6EDABA7B1420}" destId="{CEC4FB28-373C-4AFB-B937-106562A7BD36}" srcOrd="4" destOrd="0" parTransId="{47333827-F724-4F7A-AA68-99DA60372E61}" sibTransId="{B30478B8-560C-4369-91F6-C48ACE0189AE}"/>
    <dgm:cxn modelId="{0DD3B66E-1202-46E1-BB93-4F6A6EE41E26}" srcId="{27C32D55-FA80-4827-8321-EF4124553EE8}" destId="{75D21019-9A71-4946-8AA9-8F51FCB1B6C1}" srcOrd="0" destOrd="0" parTransId="{FD9D5651-DBD5-4995-84DC-D30B76A8AB2D}" sibTransId="{542F2303-4564-49AF-A826-6B746A1C15B0}"/>
    <dgm:cxn modelId="{F46E63DA-BAF8-4CDD-B9CB-41141CFFED27}" srcId="{74B3D809-8236-4688-93A9-0C57AB5D4F50}" destId="{27C32D55-FA80-4827-8321-EF4124553EE8}" srcOrd="3" destOrd="0" parTransId="{26E6385A-D529-44F2-B088-D616C584E06D}" sibTransId="{E81BCF7E-CAB2-4F56-90F6-219F3B3355A7}"/>
    <dgm:cxn modelId="{5BBA1859-C5B9-43EF-A917-9664046DF402}" srcId="{ECC450CE-5E93-4791-91D0-BF9415A324DE}" destId="{8B2368CC-D570-444A-A123-DFB8292B65D9}" srcOrd="0" destOrd="0" parTransId="{6C643BD9-0116-439C-BF2F-BCAE40DE9CB0}" sibTransId="{F5902B7E-583E-4B9B-AF6D-9BEFFF6D5884}"/>
    <dgm:cxn modelId="{ACD44D37-816E-4F79-99C2-590B58EECC36}" srcId="{66BE7907-327C-460A-87C9-6EDABA7B1420}" destId="{ABA56193-CFA1-4683-ACB5-BCE00E70959D}" srcOrd="3" destOrd="0" parTransId="{4DC56CCD-4EDD-4840-8FC9-6A48E23057E9}" sibTransId="{116C2C62-8278-4E20-9AB0-2F852CE5F710}"/>
    <dgm:cxn modelId="{AC235B3D-162F-4E09-BAD4-E070065D4A20}" srcId="{74B3D809-8236-4688-93A9-0C57AB5D4F50}" destId="{ECC450CE-5E93-4791-91D0-BF9415A324DE}" srcOrd="2" destOrd="0" parTransId="{3A7DDA2D-038C-47EA-BBE8-1B4BA34DD020}" sibTransId="{1ABBBDA9-F799-4CD9-A29C-32179260AE9F}"/>
    <dgm:cxn modelId="{A4B35996-F3A0-4F52-BF75-F6B435CD4B13}" srcId="{14CE63C1-14DD-4EF8-8AE5-EF1EEBD49CCA}" destId="{26F23D86-198B-4D79-8E77-1D32C82C2A5E}" srcOrd="2" destOrd="0" parTransId="{2439A3CC-4148-48B1-B72C-5C511EF21885}" sibTransId="{1E39A6F4-8324-4A68-8C7A-1967AA049F22}"/>
    <dgm:cxn modelId="{952B7F31-6686-41A1-B200-79F242FB7E83}" srcId="{ECC450CE-5E93-4791-91D0-BF9415A324DE}" destId="{C9828A04-E379-4C83-89A6-D120DEB564A0}" srcOrd="1" destOrd="0" parTransId="{E328FE48-EAFA-4F2F-B369-3DB55757003D}" sibTransId="{4A7F3648-852B-488A-9242-49F83718BFB7}"/>
    <dgm:cxn modelId="{F45DACE2-966E-410D-8FEE-37EB551105B9}" srcId="{66BE7907-327C-460A-87C9-6EDABA7B1420}" destId="{D4F09F7E-9CC6-4B63-97A7-236BC2C2613C}" srcOrd="1" destOrd="0" parTransId="{08B36FE0-FBFC-4130-B9BE-616D3A64F830}" sibTransId="{37D2E83A-1C27-4B1F-945C-B06F178DF9E7}"/>
    <dgm:cxn modelId="{7AEF02DC-13EE-47F9-9695-DF701BBE3D8D}" type="presOf" srcId="{ABA56193-CFA1-4683-ACB5-BCE00E70959D}" destId="{19B07570-DDEC-4747-B166-50A19385FA49}" srcOrd="0" destOrd="0" presId="urn:microsoft.com/office/officeart/2005/8/layout/hList3"/>
    <dgm:cxn modelId="{E171E444-8715-49A2-8A09-38F9FA12AC45}" srcId="{27C32D55-FA80-4827-8321-EF4124553EE8}" destId="{0F330414-6BC9-420A-8967-38A0BB717DCC}" srcOrd="3" destOrd="0" parTransId="{DD144BA1-40F3-4DEC-B6BB-62143810F403}" sibTransId="{761DC6C9-6257-4DF8-B87A-64F31A5700F1}"/>
    <dgm:cxn modelId="{F1D17C79-080A-48EF-962E-B539171024D5}" srcId="{74B3D809-8236-4688-93A9-0C57AB5D4F50}" destId="{14CE63C1-14DD-4EF8-8AE5-EF1EEBD49CCA}" srcOrd="1" destOrd="0" parTransId="{B56E5715-1051-4AAE-A1D8-02B71CC1E6A1}" sibTransId="{5957D068-7F00-4453-B926-6E3C2465D1CE}"/>
    <dgm:cxn modelId="{0FE2C3EC-4FCE-40FA-9941-367FC2408EE8}" srcId="{66BE7907-327C-460A-87C9-6EDABA7B1420}" destId="{D90EB21B-8070-41CD-B670-A468267D22CE}" srcOrd="0" destOrd="0" parTransId="{2F225265-95C8-460F-9F5A-9D78C8BD0AF7}" sibTransId="{B05EBDCA-8CC9-40A5-9575-F0FFF97B9244}"/>
    <dgm:cxn modelId="{8E853D43-9E43-44AE-BB97-E3AA41F5A3A6}" srcId="{27C32D55-FA80-4827-8321-EF4124553EE8}" destId="{0D580C78-55D0-4F1F-ABD0-FBCF4D39C7F9}" srcOrd="2" destOrd="0" parTransId="{A98025B1-1257-4DFD-88B7-9C5F8A5EC477}" sibTransId="{12C19D9D-1B93-431F-A9B0-3B421E2A64EF}"/>
    <dgm:cxn modelId="{967277ED-0672-45A8-8D07-C81B7D1F83C1}" srcId="{14CE63C1-14DD-4EF8-8AE5-EF1EEBD49CCA}" destId="{FA87CF02-2280-4392-8F65-0C7B5E6910C0}" srcOrd="3" destOrd="0" parTransId="{72FD36F5-D58E-4D56-BC95-B94049881F46}" sibTransId="{976784A5-E3BA-4498-BDED-AB989F0A6551}"/>
    <dgm:cxn modelId="{B10F695F-BCF4-4674-8CA1-A08E1826B6A5}" srcId="{14CE63C1-14DD-4EF8-8AE5-EF1EEBD49CCA}" destId="{645151CE-DB91-4636-8B68-BC5F3FE9AA3F}" srcOrd="5" destOrd="0" parTransId="{A5CBAFDA-ADD4-4B8A-BD1E-2D5355F49D4B}" sibTransId="{CF5589E7-089B-4B8D-AF7C-05880E0715B9}"/>
    <dgm:cxn modelId="{BA53B8B7-BD6B-48B5-97FA-9145BACEA5B1}" srcId="{14CE63C1-14DD-4EF8-8AE5-EF1EEBD49CCA}" destId="{9EA8CF56-74D0-44FA-A2A5-BC9308C242C5}" srcOrd="0" destOrd="0" parTransId="{9ECB1DBB-0823-4AA0-8068-ED4752D56B2A}" sibTransId="{E8FD70E9-6F30-45BA-979D-18C5843549BA}"/>
    <dgm:cxn modelId="{D62CB82F-A1DA-4431-8DE4-1E4D3D859A0F}" srcId="{ECC450CE-5E93-4791-91D0-BF9415A324DE}" destId="{FFB28E5A-E4F0-4ECF-A056-AF3D8843191E}" srcOrd="3" destOrd="0" parTransId="{63DBD7DB-E234-4B3D-AE26-371E25600F64}" sibTransId="{DD3148D7-09D7-4056-B237-D6848FD56368}"/>
    <dgm:cxn modelId="{702AF965-A203-4062-85A4-4F76E6A0F0EE}" srcId="{66BE7907-327C-460A-87C9-6EDABA7B1420}" destId="{BFAB5070-9428-458B-B115-E8C34A82D1BA}" srcOrd="2" destOrd="0" parTransId="{A4F4F9D8-7093-4D43-8C7F-79069E140BDF}" sibTransId="{7C63AD72-29EB-4D81-A0A7-D8D21AF8C6F4}"/>
    <dgm:cxn modelId="{65EF12B8-E67C-4969-9181-41B746E36C5A}" type="presOf" srcId="{CEC4FB28-373C-4AFB-B937-106562A7BD36}" destId="{8140C1A5-C2DA-4712-BE14-BFC2ECC00ECF}" srcOrd="0" destOrd="0" presId="urn:microsoft.com/office/officeart/2005/8/layout/hList3"/>
    <dgm:cxn modelId="{E16714B1-5A31-4C8A-AC49-CFA28923A69A}" srcId="{74B3D809-8236-4688-93A9-0C57AB5D4F50}" destId="{66BE7907-327C-460A-87C9-6EDABA7B1420}" srcOrd="0" destOrd="0" parTransId="{DCFD0202-AEC8-4516-BE09-C84EF821B4E6}" sibTransId="{21148F5C-7E1F-4FDE-8931-B03F90F70C5A}"/>
    <dgm:cxn modelId="{309D6AB5-7D75-40F2-9B70-D5351864D1AA}" srcId="{66BE7907-327C-460A-87C9-6EDABA7B1420}" destId="{7ED66094-4A2A-4739-9473-7D8E364A331E}" srcOrd="5" destOrd="0" parTransId="{413765E5-1E4E-4B75-A872-CBC8CF30ACBA}" sibTransId="{B407F8A8-CA49-47E8-B0CB-66BD0E36C1F9}"/>
    <dgm:cxn modelId="{FC6FB8B0-2779-45F4-A96D-45DCDEAFD12C}" type="presOf" srcId="{D90EB21B-8070-41CD-B670-A468267D22CE}" destId="{407D67D3-A1A3-4724-9F9A-9CDACE6B7DCF}" srcOrd="0" destOrd="0" presId="urn:microsoft.com/office/officeart/2005/8/layout/hList3"/>
    <dgm:cxn modelId="{BAD9BCB1-8AE2-439D-AF62-78E6538C623C}" type="presParOf" srcId="{BA94631B-5382-4A5C-AB51-BEEBF39ACBF9}" destId="{1D80A2F6-FED9-424C-B98A-D1CADB5211BA}" srcOrd="0" destOrd="0" presId="urn:microsoft.com/office/officeart/2005/8/layout/hList3"/>
    <dgm:cxn modelId="{3DFF1685-041E-4AF0-AAE0-3150F22C4FCE}" type="presParOf" srcId="{BA94631B-5382-4A5C-AB51-BEEBF39ACBF9}" destId="{40A5C958-9614-45EF-B6A7-CF0D7E8F3472}" srcOrd="1" destOrd="0" presId="urn:microsoft.com/office/officeart/2005/8/layout/hList3"/>
    <dgm:cxn modelId="{4FEFD190-1531-449C-8208-1DE02C82E846}" type="presParOf" srcId="{40A5C958-9614-45EF-B6A7-CF0D7E8F3472}" destId="{407D67D3-A1A3-4724-9F9A-9CDACE6B7DCF}" srcOrd="0" destOrd="0" presId="urn:microsoft.com/office/officeart/2005/8/layout/hList3"/>
    <dgm:cxn modelId="{E60DF8B4-6656-45E1-B6AA-BD6030C31CB4}" type="presParOf" srcId="{40A5C958-9614-45EF-B6A7-CF0D7E8F3472}" destId="{78044234-4961-4289-9955-34BDCF16A76C}" srcOrd="1" destOrd="0" presId="urn:microsoft.com/office/officeart/2005/8/layout/hList3"/>
    <dgm:cxn modelId="{7EAB311C-6C0D-4AD2-949E-A95ABAEB1709}" type="presParOf" srcId="{40A5C958-9614-45EF-B6A7-CF0D7E8F3472}" destId="{504A65F4-043C-43F3-8EB1-44EEE34EFCFD}" srcOrd="2" destOrd="0" presId="urn:microsoft.com/office/officeart/2005/8/layout/hList3"/>
    <dgm:cxn modelId="{87BFE34F-5047-4B20-B6DC-66C0CA5E685C}" type="presParOf" srcId="{40A5C958-9614-45EF-B6A7-CF0D7E8F3472}" destId="{19B07570-DDEC-4747-B166-50A19385FA49}" srcOrd="3" destOrd="0" presId="urn:microsoft.com/office/officeart/2005/8/layout/hList3"/>
    <dgm:cxn modelId="{DEE56F3E-476F-4416-A3F8-85A5BD434519}" type="presParOf" srcId="{40A5C958-9614-45EF-B6A7-CF0D7E8F3472}" destId="{8140C1A5-C2DA-4712-BE14-BFC2ECC00ECF}" srcOrd="4" destOrd="0" presId="urn:microsoft.com/office/officeart/2005/8/layout/hList3"/>
    <dgm:cxn modelId="{31F87D5B-DE8A-46B4-8288-022D86024564}" type="presParOf" srcId="{40A5C958-9614-45EF-B6A7-CF0D7E8F3472}" destId="{DD1D82C3-73FF-46C8-8AA1-8B4EC2F7A3CA}" srcOrd="5" destOrd="0" presId="urn:microsoft.com/office/officeart/2005/8/layout/hList3"/>
    <dgm:cxn modelId="{EBC3DC1F-4682-4D99-8A2F-4704A65EAC98}" type="presParOf" srcId="{BA94631B-5382-4A5C-AB51-BEEBF39ACBF9}" destId="{02E59794-05C3-4F2B-B251-632118BB274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B3D809-8236-4688-93A9-0C57AB5D4F50}"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n-CA"/>
        </a:p>
      </dgm:t>
    </dgm:pt>
    <dgm:pt modelId="{14CE63C1-14DD-4EF8-8AE5-EF1EEBD49CCA}">
      <dgm:prSet phldrT="[Text]"/>
      <dgm:spPr/>
      <dgm:t>
        <a:bodyPr/>
        <a:lstStyle/>
        <a:p>
          <a:r>
            <a:rPr lang="en-CA" b="0" dirty="0" smtClean="0"/>
            <a:t>Orchestrating </a:t>
          </a:r>
          <a:endParaRPr lang="en-CA" b="0" dirty="0"/>
        </a:p>
      </dgm:t>
    </dgm:pt>
    <dgm:pt modelId="{B56E5715-1051-4AAE-A1D8-02B71CC1E6A1}" type="parTrans" cxnId="{F1D17C79-080A-48EF-962E-B539171024D5}">
      <dgm:prSet/>
      <dgm:spPr/>
      <dgm:t>
        <a:bodyPr/>
        <a:lstStyle/>
        <a:p>
          <a:endParaRPr lang="en-CA"/>
        </a:p>
      </dgm:t>
    </dgm:pt>
    <dgm:pt modelId="{5957D068-7F00-4453-B926-6E3C2465D1CE}" type="sibTrans" cxnId="{F1D17C79-080A-48EF-962E-B539171024D5}">
      <dgm:prSet/>
      <dgm:spPr/>
      <dgm:t>
        <a:bodyPr/>
        <a:lstStyle/>
        <a:p>
          <a:endParaRPr lang="en-CA"/>
        </a:p>
      </dgm:t>
    </dgm:pt>
    <dgm:pt modelId="{9EA8CF56-74D0-44FA-A2A5-BC9308C242C5}">
      <dgm:prSet phldrT="[Text]"/>
      <dgm:spPr/>
      <dgm:t>
        <a:bodyPr/>
        <a:lstStyle/>
        <a:p>
          <a:r>
            <a:rPr lang="en-CA" b="1" dirty="0" smtClean="0"/>
            <a:t>Explain academic task</a:t>
          </a:r>
          <a:endParaRPr lang="en-CA" b="1" dirty="0"/>
        </a:p>
      </dgm:t>
    </dgm:pt>
    <dgm:pt modelId="{9ECB1DBB-0823-4AA0-8068-ED4752D56B2A}" type="parTrans" cxnId="{BA53B8B7-BD6B-48B5-97FA-9145BACEA5B1}">
      <dgm:prSet/>
      <dgm:spPr/>
      <dgm:t>
        <a:bodyPr/>
        <a:lstStyle/>
        <a:p>
          <a:endParaRPr lang="en-CA"/>
        </a:p>
      </dgm:t>
    </dgm:pt>
    <dgm:pt modelId="{E8FD70E9-6F30-45BA-979D-18C5843549BA}" type="sibTrans" cxnId="{BA53B8B7-BD6B-48B5-97FA-9145BACEA5B1}">
      <dgm:prSet/>
      <dgm:spPr/>
      <dgm:t>
        <a:bodyPr/>
        <a:lstStyle/>
        <a:p>
          <a:endParaRPr lang="en-CA"/>
        </a:p>
      </dgm:t>
    </dgm:pt>
    <dgm:pt modelId="{26F23D86-198B-4D79-8E77-1D32C82C2A5E}">
      <dgm:prSet phldrT="[Text]"/>
      <dgm:spPr/>
      <dgm:t>
        <a:bodyPr/>
        <a:lstStyle/>
        <a:p>
          <a:r>
            <a:rPr lang="en-CA" b="1" dirty="0" smtClean="0"/>
            <a:t>Structure the controversy</a:t>
          </a:r>
          <a:endParaRPr lang="en-CA" b="1" dirty="0"/>
        </a:p>
      </dgm:t>
    </dgm:pt>
    <dgm:pt modelId="{2439A3CC-4148-48B1-B72C-5C511EF21885}" type="parTrans" cxnId="{A4B35996-F3A0-4F52-BF75-F6B435CD4B13}">
      <dgm:prSet/>
      <dgm:spPr/>
      <dgm:t>
        <a:bodyPr/>
        <a:lstStyle/>
        <a:p>
          <a:endParaRPr lang="en-CA"/>
        </a:p>
      </dgm:t>
    </dgm:pt>
    <dgm:pt modelId="{1E39A6F4-8324-4A68-8C7A-1967AA049F22}" type="sibTrans" cxnId="{A4B35996-F3A0-4F52-BF75-F6B435CD4B13}">
      <dgm:prSet/>
      <dgm:spPr/>
      <dgm:t>
        <a:bodyPr/>
        <a:lstStyle/>
        <a:p>
          <a:endParaRPr lang="en-CA"/>
        </a:p>
      </dgm:t>
    </dgm:pt>
    <dgm:pt modelId="{27C32D55-FA80-4827-8321-EF4124553EE8}">
      <dgm:prSet phldrT="[Text]"/>
      <dgm:spPr/>
      <dgm:t>
        <a:bodyPr/>
        <a:lstStyle/>
        <a:p>
          <a:endParaRPr lang="en-CA"/>
        </a:p>
      </dgm:t>
    </dgm:pt>
    <dgm:pt modelId="{26E6385A-D529-44F2-B088-D616C584E06D}" type="parTrans" cxnId="{F46E63DA-BAF8-4CDD-B9CB-41141CFFED27}">
      <dgm:prSet/>
      <dgm:spPr/>
      <dgm:t>
        <a:bodyPr/>
        <a:lstStyle/>
        <a:p>
          <a:endParaRPr lang="en-CA"/>
        </a:p>
      </dgm:t>
    </dgm:pt>
    <dgm:pt modelId="{E81BCF7E-CAB2-4F56-90F6-219F3B3355A7}" type="sibTrans" cxnId="{F46E63DA-BAF8-4CDD-B9CB-41141CFFED27}">
      <dgm:prSet/>
      <dgm:spPr/>
      <dgm:t>
        <a:bodyPr/>
        <a:lstStyle/>
        <a:p>
          <a:endParaRPr lang="en-CA"/>
        </a:p>
      </dgm:t>
    </dgm:pt>
    <dgm:pt modelId="{0F330414-6BC9-420A-8967-38A0BB717DCC}">
      <dgm:prSet phldrT="[Text]"/>
      <dgm:spPr/>
      <dgm:t>
        <a:bodyPr/>
        <a:lstStyle/>
        <a:p>
          <a:endParaRPr lang="en-CA"/>
        </a:p>
      </dgm:t>
    </dgm:pt>
    <dgm:pt modelId="{DD144BA1-40F3-4DEC-B6BB-62143810F403}" type="parTrans" cxnId="{E171E444-8715-49A2-8A09-38F9FA12AC45}">
      <dgm:prSet/>
      <dgm:spPr/>
      <dgm:t>
        <a:bodyPr/>
        <a:lstStyle/>
        <a:p>
          <a:endParaRPr lang="en-CA"/>
        </a:p>
      </dgm:t>
    </dgm:pt>
    <dgm:pt modelId="{761DC6C9-6257-4DF8-B87A-64F31A5700F1}" type="sibTrans" cxnId="{E171E444-8715-49A2-8A09-38F9FA12AC45}">
      <dgm:prSet/>
      <dgm:spPr/>
      <dgm:t>
        <a:bodyPr/>
        <a:lstStyle/>
        <a:p>
          <a:endParaRPr lang="en-CA"/>
        </a:p>
      </dgm:t>
    </dgm:pt>
    <dgm:pt modelId="{EFA53309-8DC7-46DF-B20E-BC8419DA4DAE}">
      <dgm:prSet phldrT="[Text]"/>
      <dgm:spPr/>
      <dgm:t>
        <a:bodyPr/>
        <a:lstStyle/>
        <a:p>
          <a:r>
            <a:rPr lang="en-CA" b="1" dirty="0" smtClean="0"/>
            <a:t>Structure positive interdependence</a:t>
          </a:r>
          <a:endParaRPr lang="en-CA" b="1" dirty="0"/>
        </a:p>
      </dgm:t>
    </dgm:pt>
    <dgm:pt modelId="{83CDB6B7-FA9C-4931-87F0-FA5AB38FC7AE}" type="parTrans" cxnId="{82B01CBB-5E7C-4C99-A5C7-B0ABB55DF45B}">
      <dgm:prSet/>
      <dgm:spPr/>
      <dgm:t>
        <a:bodyPr/>
        <a:lstStyle/>
        <a:p>
          <a:endParaRPr lang="en-CA"/>
        </a:p>
      </dgm:t>
    </dgm:pt>
    <dgm:pt modelId="{02F7D77E-B214-40CB-8DD2-686950523623}" type="sibTrans" cxnId="{82B01CBB-5E7C-4C99-A5C7-B0ABB55DF45B}">
      <dgm:prSet/>
      <dgm:spPr/>
      <dgm:t>
        <a:bodyPr/>
        <a:lstStyle/>
        <a:p>
          <a:endParaRPr lang="en-CA"/>
        </a:p>
      </dgm:t>
    </dgm:pt>
    <dgm:pt modelId="{FA87CF02-2280-4392-8F65-0C7B5E6910C0}">
      <dgm:prSet phldrT="[Text]"/>
      <dgm:spPr/>
      <dgm:t>
        <a:bodyPr/>
        <a:lstStyle/>
        <a:p>
          <a:r>
            <a:rPr lang="en-CA" b="1" dirty="0" smtClean="0"/>
            <a:t>Structure individual accountability</a:t>
          </a:r>
          <a:endParaRPr lang="en-CA" b="1" dirty="0"/>
        </a:p>
      </dgm:t>
    </dgm:pt>
    <dgm:pt modelId="{72FD36F5-D58E-4D56-BC95-B94049881F46}" type="parTrans" cxnId="{967277ED-0672-45A8-8D07-C81B7D1F83C1}">
      <dgm:prSet/>
      <dgm:spPr/>
      <dgm:t>
        <a:bodyPr/>
        <a:lstStyle/>
        <a:p>
          <a:endParaRPr lang="en-CA"/>
        </a:p>
      </dgm:t>
    </dgm:pt>
    <dgm:pt modelId="{976784A5-E3BA-4498-BDED-AB989F0A6551}" type="sibTrans" cxnId="{967277ED-0672-45A8-8D07-C81B7D1F83C1}">
      <dgm:prSet/>
      <dgm:spPr/>
      <dgm:t>
        <a:bodyPr/>
        <a:lstStyle/>
        <a:p>
          <a:endParaRPr lang="en-CA"/>
        </a:p>
      </dgm:t>
    </dgm:pt>
    <dgm:pt modelId="{059B515C-0BC4-4EEA-BF7A-EC448A2FCDCA}">
      <dgm:prSet phldrT="[Text]"/>
      <dgm:spPr/>
      <dgm:t>
        <a:bodyPr/>
        <a:lstStyle/>
        <a:p>
          <a:r>
            <a:rPr lang="en-CA" b="1" dirty="0" smtClean="0"/>
            <a:t>Explain criteria for success</a:t>
          </a:r>
          <a:endParaRPr lang="en-CA" b="1" dirty="0"/>
        </a:p>
      </dgm:t>
    </dgm:pt>
    <dgm:pt modelId="{E81BD21E-2902-43AD-B2D0-FABB28EECB3C}" type="parTrans" cxnId="{1EF90DDD-B1A3-48D3-899E-0539DBC60DBE}">
      <dgm:prSet/>
      <dgm:spPr/>
      <dgm:t>
        <a:bodyPr/>
        <a:lstStyle/>
        <a:p>
          <a:endParaRPr lang="en-CA"/>
        </a:p>
      </dgm:t>
    </dgm:pt>
    <dgm:pt modelId="{99FF1F2B-E1F0-4812-9E59-3C351FF4565B}" type="sibTrans" cxnId="{1EF90DDD-B1A3-48D3-899E-0539DBC60DBE}">
      <dgm:prSet/>
      <dgm:spPr/>
      <dgm:t>
        <a:bodyPr/>
        <a:lstStyle/>
        <a:p>
          <a:endParaRPr lang="en-CA"/>
        </a:p>
      </dgm:t>
    </dgm:pt>
    <dgm:pt modelId="{645151CE-DB91-4636-8B68-BC5F3FE9AA3F}">
      <dgm:prSet phldrT="[Text]"/>
      <dgm:spPr/>
      <dgm:t>
        <a:bodyPr/>
        <a:lstStyle/>
        <a:p>
          <a:r>
            <a:rPr lang="en-CA" b="1" dirty="0" smtClean="0"/>
            <a:t>Specify desired behaviors</a:t>
          </a:r>
          <a:endParaRPr lang="en-CA" b="1" dirty="0"/>
        </a:p>
      </dgm:t>
    </dgm:pt>
    <dgm:pt modelId="{A5CBAFDA-ADD4-4B8A-BD1E-2D5355F49D4B}" type="parTrans" cxnId="{B10F695F-BCF4-4674-8CA1-A08E1826B6A5}">
      <dgm:prSet/>
      <dgm:spPr/>
      <dgm:t>
        <a:bodyPr/>
        <a:lstStyle/>
        <a:p>
          <a:endParaRPr lang="en-CA"/>
        </a:p>
      </dgm:t>
    </dgm:pt>
    <dgm:pt modelId="{CF5589E7-089B-4B8D-AF7C-05880E0715B9}" type="sibTrans" cxnId="{B10F695F-BCF4-4674-8CA1-A08E1826B6A5}">
      <dgm:prSet/>
      <dgm:spPr/>
      <dgm:t>
        <a:bodyPr/>
        <a:lstStyle/>
        <a:p>
          <a:endParaRPr lang="en-CA"/>
        </a:p>
      </dgm:t>
    </dgm:pt>
    <dgm:pt modelId="{ECC450CE-5E93-4791-91D0-BF9415A324DE}">
      <dgm:prSet phldrT="[Text]"/>
      <dgm:spPr/>
      <dgm:t>
        <a:bodyPr/>
        <a:lstStyle/>
        <a:p>
          <a:endParaRPr lang="en-CA"/>
        </a:p>
      </dgm:t>
    </dgm:pt>
    <dgm:pt modelId="{3A7DDA2D-038C-47EA-BBE8-1B4BA34DD020}" type="parTrans" cxnId="{AC235B3D-162F-4E09-BAD4-E070065D4A20}">
      <dgm:prSet/>
      <dgm:spPr/>
      <dgm:t>
        <a:bodyPr/>
        <a:lstStyle/>
        <a:p>
          <a:endParaRPr lang="en-CA"/>
        </a:p>
      </dgm:t>
    </dgm:pt>
    <dgm:pt modelId="{1ABBBDA9-F799-4CD9-A29C-32179260AE9F}" type="sibTrans" cxnId="{AC235B3D-162F-4E09-BAD4-E070065D4A20}">
      <dgm:prSet/>
      <dgm:spPr/>
      <dgm:t>
        <a:bodyPr/>
        <a:lstStyle/>
        <a:p>
          <a:endParaRPr lang="en-CA"/>
        </a:p>
      </dgm:t>
    </dgm:pt>
    <dgm:pt modelId="{8B2368CC-D570-444A-A123-DFB8292B65D9}">
      <dgm:prSet phldrT="[Text]"/>
      <dgm:spPr/>
      <dgm:t>
        <a:bodyPr/>
        <a:lstStyle/>
        <a:p>
          <a:endParaRPr lang="en-CA"/>
        </a:p>
      </dgm:t>
    </dgm:pt>
    <dgm:pt modelId="{6C643BD9-0116-439C-BF2F-BCAE40DE9CB0}" type="parTrans" cxnId="{5BBA1859-C5B9-43EF-A917-9664046DF402}">
      <dgm:prSet/>
      <dgm:spPr/>
      <dgm:t>
        <a:bodyPr/>
        <a:lstStyle/>
        <a:p>
          <a:endParaRPr lang="en-CA"/>
        </a:p>
      </dgm:t>
    </dgm:pt>
    <dgm:pt modelId="{F5902B7E-583E-4B9B-AF6D-9BEFFF6D5884}" type="sibTrans" cxnId="{5BBA1859-C5B9-43EF-A917-9664046DF402}">
      <dgm:prSet/>
      <dgm:spPr/>
      <dgm:t>
        <a:bodyPr/>
        <a:lstStyle/>
        <a:p>
          <a:endParaRPr lang="en-CA"/>
        </a:p>
      </dgm:t>
    </dgm:pt>
    <dgm:pt modelId="{C9828A04-E379-4C83-89A6-D120DEB564A0}">
      <dgm:prSet phldrT="[Text]"/>
      <dgm:spPr/>
      <dgm:t>
        <a:bodyPr/>
        <a:lstStyle/>
        <a:p>
          <a:endParaRPr lang="en-CA"/>
        </a:p>
      </dgm:t>
    </dgm:pt>
    <dgm:pt modelId="{E328FE48-EAFA-4F2F-B369-3DB55757003D}" type="parTrans" cxnId="{952B7F31-6686-41A1-B200-79F242FB7E83}">
      <dgm:prSet/>
      <dgm:spPr/>
      <dgm:t>
        <a:bodyPr/>
        <a:lstStyle/>
        <a:p>
          <a:endParaRPr lang="en-CA"/>
        </a:p>
      </dgm:t>
    </dgm:pt>
    <dgm:pt modelId="{4A7F3648-852B-488A-9242-49F83718BFB7}" type="sibTrans" cxnId="{952B7F31-6686-41A1-B200-79F242FB7E83}">
      <dgm:prSet/>
      <dgm:spPr/>
      <dgm:t>
        <a:bodyPr/>
        <a:lstStyle/>
        <a:p>
          <a:endParaRPr lang="en-CA"/>
        </a:p>
      </dgm:t>
    </dgm:pt>
    <dgm:pt modelId="{480BE250-11B1-4810-8676-94D12A609EA4}">
      <dgm:prSet phldrT="[Text]"/>
      <dgm:spPr/>
      <dgm:t>
        <a:bodyPr/>
        <a:lstStyle/>
        <a:p>
          <a:endParaRPr lang="en-CA"/>
        </a:p>
      </dgm:t>
    </dgm:pt>
    <dgm:pt modelId="{F4B9855B-8391-4E27-8750-43E9FB8AE5AE}" type="parTrans" cxnId="{7DA3AD08-31DC-40EF-A167-A863211E3012}">
      <dgm:prSet/>
      <dgm:spPr/>
      <dgm:t>
        <a:bodyPr/>
        <a:lstStyle/>
        <a:p>
          <a:endParaRPr lang="en-CA"/>
        </a:p>
      </dgm:t>
    </dgm:pt>
    <dgm:pt modelId="{C6A869B8-784B-4B6C-AED6-57DE816CA453}" type="sibTrans" cxnId="{7DA3AD08-31DC-40EF-A167-A863211E3012}">
      <dgm:prSet/>
      <dgm:spPr/>
      <dgm:t>
        <a:bodyPr/>
        <a:lstStyle/>
        <a:p>
          <a:endParaRPr lang="en-CA"/>
        </a:p>
      </dgm:t>
    </dgm:pt>
    <dgm:pt modelId="{FFB28E5A-E4F0-4ECF-A056-AF3D8843191E}">
      <dgm:prSet phldrT="[Text]"/>
      <dgm:spPr/>
      <dgm:t>
        <a:bodyPr/>
        <a:lstStyle/>
        <a:p>
          <a:endParaRPr lang="en-CA"/>
        </a:p>
      </dgm:t>
    </dgm:pt>
    <dgm:pt modelId="{63DBD7DB-E234-4B3D-AE26-371E25600F64}" type="parTrans" cxnId="{D62CB82F-A1DA-4431-8DE4-1E4D3D859A0F}">
      <dgm:prSet/>
      <dgm:spPr/>
      <dgm:t>
        <a:bodyPr/>
        <a:lstStyle/>
        <a:p>
          <a:endParaRPr lang="en-CA"/>
        </a:p>
      </dgm:t>
    </dgm:pt>
    <dgm:pt modelId="{DD3148D7-09D7-4056-B237-D6848FD56368}" type="sibTrans" cxnId="{D62CB82F-A1DA-4431-8DE4-1E4D3D859A0F}">
      <dgm:prSet/>
      <dgm:spPr/>
      <dgm:t>
        <a:bodyPr/>
        <a:lstStyle/>
        <a:p>
          <a:endParaRPr lang="en-CA"/>
        </a:p>
      </dgm:t>
    </dgm:pt>
    <dgm:pt modelId="{75D21019-9A71-4946-8AA9-8F51FCB1B6C1}">
      <dgm:prSet phldrT="[Text]"/>
      <dgm:spPr/>
      <dgm:t>
        <a:bodyPr/>
        <a:lstStyle/>
        <a:p>
          <a:endParaRPr lang="en-CA"/>
        </a:p>
      </dgm:t>
    </dgm:pt>
    <dgm:pt modelId="{FD9D5651-DBD5-4995-84DC-D30B76A8AB2D}" type="parTrans" cxnId="{0DD3B66E-1202-46E1-BB93-4F6A6EE41E26}">
      <dgm:prSet/>
      <dgm:spPr/>
      <dgm:t>
        <a:bodyPr/>
        <a:lstStyle/>
        <a:p>
          <a:endParaRPr lang="en-CA"/>
        </a:p>
      </dgm:t>
    </dgm:pt>
    <dgm:pt modelId="{542F2303-4564-49AF-A826-6B746A1C15B0}" type="sibTrans" cxnId="{0DD3B66E-1202-46E1-BB93-4F6A6EE41E26}">
      <dgm:prSet/>
      <dgm:spPr/>
      <dgm:t>
        <a:bodyPr/>
        <a:lstStyle/>
        <a:p>
          <a:endParaRPr lang="en-CA"/>
        </a:p>
      </dgm:t>
    </dgm:pt>
    <dgm:pt modelId="{14FB7162-C99A-40A1-9547-C8C08529B7D5}">
      <dgm:prSet phldrT="[Text]"/>
      <dgm:spPr/>
      <dgm:t>
        <a:bodyPr/>
        <a:lstStyle/>
        <a:p>
          <a:endParaRPr lang="en-CA"/>
        </a:p>
      </dgm:t>
    </dgm:pt>
    <dgm:pt modelId="{76188346-17A7-429A-9A2B-A28E845AFD52}" type="parTrans" cxnId="{86C21786-A5F8-4F1F-ACE1-8E34A0948533}">
      <dgm:prSet/>
      <dgm:spPr/>
      <dgm:t>
        <a:bodyPr/>
        <a:lstStyle/>
        <a:p>
          <a:endParaRPr lang="en-CA"/>
        </a:p>
      </dgm:t>
    </dgm:pt>
    <dgm:pt modelId="{A4B72E34-DC8F-4B4B-BBDF-9023ABB7844B}" type="sibTrans" cxnId="{86C21786-A5F8-4F1F-ACE1-8E34A0948533}">
      <dgm:prSet/>
      <dgm:spPr/>
      <dgm:t>
        <a:bodyPr/>
        <a:lstStyle/>
        <a:p>
          <a:endParaRPr lang="en-CA"/>
        </a:p>
      </dgm:t>
    </dgm:pt>
    <dgm:pt modelId="{0D580C78-55D0-4F1F-ABD0-FBCF4D39C7F9}">
      <dgm:prSet phldrT="[Text]"/>
      <dgm:spPr/>
      <dgm:t>
        <a:bodyPr/>
        <a:lstStyle/>
        <a:p>
          <a:endParaRPr lang="en-CA"/>
        </a:p>
      </dgm:t>
    </dgm:pt>
    <dgm:pt modelId="{A98025B1-1257-4DFD-88B7-9C5F8A5EC477}" type="parTrans" cxnId="{8E853D43-9E43-44AE-BB97-E3AA41F5A3A6}">
      <dgm:prSet/>
      <dgm:spPr/>
      <dgm:t>
        <a:bodyPr/>
        <a:lstStyle/>
        <a:p>
          <a:endParaRPr lang="en-CA"/>
        </a:p>
      </dgm:t>
    </dgm:pt>
    <dgm:pt modelId="{12C19D9D-1B93-431F-A9B0-3B421E2A64EF}" type="sibTrans" cxnId="{8E853D43-9E43-44AE-BB97-E3AA41F5A3A6}">
      <dgm:prSet/>
      <dgm:spPr/>
      <dgm:t>
        <a:bodyPr/>
        <a:lstStyle/>
        <a:p>
          <a:endParaRPr lang="en-CA"/>
        </a:p>
      </dgm:t>
    </dgm:pt>
    <dgm:pt modelId="{BA94631B-5382-4A5C-AB51-BEEBF39ACBF9}" type="pres">
      <dgm:prSet presAssocID="{74B3D809-8236-4688-93A9-0C57AB5D4F50}" presName="composite" presStyleCnt="0">
        <dgm:presLayoutVars>
          <dgm:chMax val="1"/>
          <dgm:dir/>
          <dgm:resizeHandles val="exact"/>
        </dgm:presLayoutVars>
      </dgm:prSet>
      <dgm:spPr/>
      <dgm:t>
        <a:bodyPr/>
        <a:lstStyle/>
        <a:p>
          <a:endParaRPr lang="en-CA"/>
        </a:p>
      </dgm:t>
    </dgm:pt>
    <dgm:pt modelId="{2F2D844A-39D8-461D-8E9D-EC63C25E0043}" type="pres">
      <dgm:prSet presAssocID="{14CE63C1-14DD-4EF8-8AE5-EF1EEBD49CCA}" presName="roof" presStyleLbl="dkBgShp" presStyleIdx="0" presStyleCnt="2"/>
      <dgm:spPr/>
      <dgm:t>
        <a:bodyPr/>
        <a:lstStyle/>
        <a:p>
          <a:endParaRPr lang="en-CA"/>
        </a:p>
      </dgm:t>
    </dgm:pt>
    <dgm:pt modelId="{B4A58944-DD29-4228-956E-709F9515CC61}" type="pres">
      <dgm:prSet presAssocID="{14CE63C1-14DD-4EF8-8AE5-EF1EEBD49CCA}" presName="pillars" presStyleCnt="0"/>
      <dgm:spPr/>
    </dgm:pt>
    <dgm:pt modelId="{193DF3DE-A51B-4056-B877-EBE9F8FCA03C}" type="pres">
      <dgm:prSet presAssocID="{14CE63C1-14DD-4EF8-8AE5-EF1EEBD49CCA}" presName="pillar1" presStyleLbl="node1" presStyleIdx="0" presStyleCnt="6">
        <dgm:presLayoutVars>
          <dgm:bulletEnabled val="1"/>
        </dgm:presLayoutVars>
      </dgm:prSet>
      <dgm:spPr/>
      <dgm:t>
        <a:bodyPr/>
        <a:lstStyle/>
        <a:p>
          <a:endParaRPr lang="en-CA"/>
        </a:p>
      </dgm:t>
    </dgm:pt>
    <dgm:pt modelId="{7807C29E-1CE0-4208-9B6C-9E29B96BE5EE}" type="pres">
      <dgm:prSet presAssocID="{EFA53309-8DC7-46DF-B20E-BC8419DA4DAE}" presName="pillarX" presStyleLbl="node1" presStyleIdx="1" presStyleCnt="6">
        <dgm:presLayoutVars>
          <dgm:bulletEnabled val="1"/>
        </dgm:presLayoutVars>
      </dgm:prSet>
      <dgm:spPr/>
      <dgm:t>
        <a:bodyPr/>
        <a:lstStyle/>
        <a:p>
          <a:endParaRPr lang="en-CA"/>
        </a:p>
      </dgm:t>
    </dgm:pt>
    <dgm:pt modelId="{CB40DD7F-697D-40DD-8F1E-4DDA077E253D}" type="pres">
      <dgm:prSet presAssocID="{26F23D86-198B-4D79-8E77-1D32C82C2A5E}" presName="pillarX" presStyleLbl="node1" presStyleIdx="2" presStyleCnt="6">
        <dgm:presLayoutVars>
          <dgm:bulletEnabled val="1"/>
        </dgm:presLayoutVars>
      </dgm:prSet>
      <dgm:spPr/>
      <dgm:t>
        <a:bodyPr/>
        <a:lstStyle/>
        <a:p>
          <a:endParaRPr lang="en-CA"/>
        </a:p>
      </dgm:t>
    </dgm:pt>
    <dgm:pt modelId="{EAE7FC52-75A3-458A-8836-5A6A0436A8B6}" type="pres">
      <dgm:prSet presAssocID="{FA87CF02-2280-4392-8F65-0C7B5E6910C0}" presName="pillarX" presStyleLbl="node1" presStyleIdx="3" presStyleCnt="6">
        <dgm:presLayoutVars>
          <dgm:bulletEnabled val="1"/>
        </dgm:presLayoutVars>
      </dgm:prSet>
      <dgm:spPr/>
      <dgm:t>
        <a:bodyPr/>
        <a:lstStyle/>
        <a:p>
          <a:endParaRPr lang="en-CA"/>
        </a:p>
      </dgm:t>
    </dgm:pt>
    <dgm:pt modelId="{0C2A8E60-83A6-41FD-BDEF-1DD91523E889}" type="pres">
      <dgm:prSet presAssocID="{059B515C-0BC4-4EEA-BF7A-EC448A2FCDCA}" presName="pillarX" presStyleLbl="node1" presStyleIdx="4" presStyleCnt="6">
        <dgm:presLayoutVars>
          <dgm:bulletEnabled val="1"/>
        </dgm:presLayoutVars>
      </dgm:prSet>
      <dgm:spPr/>
      <dgm:t>
        <a:bodyPr/>
        <a:lstStyle/>
        <a:p>
          <a:endParaRPr lang="en-CA"/>
        </a:p>
      </dgm:t>
    </dgm:pt>
    <dgm:pt modelId="{DB64B703-79D9-460E-AE02-088168E4211C}" type="pres">
      <dgm:prSet presAssocID="{645151CE-DB91-4636-8B68-BC5F3FE9AA3F}" presName="pillarX" presStyleLbl="node1" presStyleIdx="5" presStyleCnt="6">
        <dgm:presLayoutVars>
          <dgm:bulletEnabled val="1"/>
        </dgm:presLayoutVars>
      </dgm:prSet>
      <dgm:spPr/>
      <dgm:t>
        <a:bodyPr/>
        <a:lstStyle/>
        <a:p>
          <a:endParaRPr lang="en-CA"/>
        </a:p>
      </dgm:t>
    </dgm:pt>
    <dgm:pt modelId="{46DAB49B-8606-4DD9-86E6-0EF19F422D83}" type="pres">
      <dgm:prSet presAssocID="{14CE63C1-14DD-4EF8-8AE5-EF1EEBD49CCA}" presName="base" presStyleLbl="dkBgShp" presStyleIdx="1" presStyleCnt="2"/>
      <dgm:spPr/>
    </dgm:pt>
  </dgm:ptLst>
  <dgm:cxnLst>
    <dgm:cxn modelId="{7DA3AD08-31DC-40EF-A167-A863211E3012}" srcId="{ECC450CE-5E93-4791-91D0-BF9415A324DE}" destId="{480BE250-11B1-4810-8676-94D12A609EA4}" srcOrd="2" destOrd="0" parTransId="{F4B9855B-8391-4E27-8750-43E9FB8AE5AE}" sibTransId="{C6A869B8-784B-4B6C-AED6-57DE816CA453}"/>
    <dgm:cxn modelId="{1EF90DDD-B1A3-48D3-899E-0539DBC60DBE}" srcId="{14CE63C1-14DD-4EF8-8AE5-EF1EEBD49CCA}" destId="{059B515C-0BC4-4EEA-BF7A-EC448A2FCDCA}" srcOrd="4" destOrd="0" parTransId="{E81BD21E-2902-43AD-B2D0-FABB28EECB3C}" sibTransId="{99FF1F2B-E1F0-4812-9E59-3C351FF4565B}"/>
    <dgm:cxn modelId="{86C21786-A5F8-4F1F-ACE1-8E34A0948533}" srcId="{27C32D55-FA80-4827-8321-EF4124553EE8}" destId="{14FB7162-C99A-40A1-9547-C8C08529B7D5}" srcOrd="1" destOrd="0" parTransId="{76188346-17A7-429A-9A2B-A28E845AFD52}" sibTransId="{A4B72E34-DC8F-4B4B-BBDF-9023ABB7844B}"/>
    <dgm:cxn modelId="{EBFBC118-83B5-402A-AFE8-94AABC8A0419}" type="presOf" srcId="{26F23D86-198B-4D79-8E77-1D32C82C2A5E}" destId="{CB40DD7F-697D-40DD-8F1E-4DDA077E253D}" srcOrd="0" destOrd="0" presId="urn:microsoft.com/office/officeart/2005/8/layout/hList3"/>
    <dgm:cxn modelId="{82B01CBB-5E7C-4C99-A5C7-B0ABB55DF45B}" srcId="{14CE63C1-14DD-4EF8-8AE5-EF1EEBD49CCA}" destId="{EFA53309-8DC7-46DF-B20E-BC8419DA4DAE}" srcOrd="1" destOrd="0" parTransId="{83CDB6B7-FA9C-4931-87F0-FA5AB38FC7AE}" sibTransId="{02F7D77E-B214-40CB-8DD2-686950523623}"/>
    <dgm:cxn modelId="{F6AD18DB-F23A-44D8-B659-65716C08CADC}" type="presOf" srcId="{FA87CF02-2280-4392-8F65-0C7B5E6910C0}" destId="{EAE7FC52-75A3-458A-8836-5A6A0436A8B6}" srcOrd="0" destOrd="0" presId="urn:microsoft.com/office/officeart/2005/8/layout/hList3"/>
    <dgm:cxn modelId="{F46E63DA-BAF8-4CDD-B9CB-41141CFFED27}" srcId="{74B3D809-8236-4688-93A9-0C57AB5D4F50}" destId="{27C32D55-FA80-4827-8321-EF4124553EE8}" srcOrd="2" destOrd="0" parTransId="{26E6385A-D529-44F2-B088-D616C584E06D}" sibTransId="{E81BCF7E-CAB2-4F56-90F6-219F3B3355A7}"/>
    <dgm:cxn modelId="{0DD3B66E-1202-46E1-BB93-4F6A6EE41E26}" srcId="{27C32D55-FA80-4827-8321-EF4124553EE8}" destId="{75D21019-9A71-4946-8AA9-8F51FCB1B6C1}" srcOrd="0" destOrd="0" parTransId="{FD9D5651-DBD5-4995-84DC-D30B76A8AB2D}" sibTransId="{542F2303-4564-49AF-A826-6B746A1C15B0}"/>
    <dgm:cxn modelId="{5BBA1859-C5B9-43EF-A917-9664046DF402}" srcId="{ECC450CE-5E93-4791-91D0-BF9415A324DE}" destId="{8B2368CC-D570-444A-A123-DFB8292B65D9}" srcOrd="0" destOrd="0" parTransId="{6C643BD9-0116-439C-BF2F-BCAE40DE9CB0}" sibTransId="{F5902B7E-583E-4B9B-AF6D-9BEFFF6D5884}"/>
    <dgm:cxn modelId="{FB47D410-BF0C-4F8E-A2B8-15958C1D797A}" type="presOf" srcId="{14CE63C1-14DD-4EF8-8AE5-EF1EEBD49CCA}" destId="{2F2D844A-39D8-461D-8E9D-EC63C25E0043}" srcOrd="0" destOrd="0" presId="urn:microsoft.com/office/officeart/2005/8/layout/hList3"/>
    <dgm:cxn modelId="{AC235B3D-162F-4E09-BAD4-E070065D4A20}" srcId="{74B3D809-8236-4688-93A9-0C57AB5D4F50}" destId="{ECC450CE-5E93-4791-91D0-BF9415A324DE}" srcOrd="1" destOrd="0" parTransId="{3A7DDA2D-038C-47EA-BBE8-1B4BA34DD020}" sibTransId="{1ABBBDA9-F799-4CD9-A29C-32179260AE9F}"/>
    <dgm:cxn modelId="{522A417A-27EF-4C5F-A825-CDA246A2F639}" type="presOf" srcId="{059B515C-0BC4-4EEA-BF7A-EC448A2FCDCA}" destId="{0C2A8E60-83A6-41FD-BDEF-1DD91523E889}" srcOrd="0" destOrd="0" presId="urn:microsoft.com/office/officeart/2005/8/layout/hList3"/>
    <dgm:cxn modelId="{A4B35996-F3A0-4F52-BF75-F6B435CD4B13}" srcId="{14CE63C1-14DD-4EF8-8AE5-EF1EEBD49CCA}" destId="{26F23D86-198B-4D79-8E77-1D32C82C2A5E}" srcOrd="2" destOrd="0" parTransId="{2439A3CC-4148-48B1-B72C-5C511EF21885}" sibTransId="{1E39A6F4-8324-4A68-8C7A-1967AA049F22}"/>
    <dgm:cxn modelId="{952B7F31-6686-41A1-B200-79F242FB7E83}" srcId="{ECC450CE-5E93-4791-91D0-BF9415A324DE}" destId="{C9828A04-E379-4C83-89A6-D120DEB564A0}" srcOrd="1" destOrd="0" parTransId="{E328FE48-EAFA-4F2F-B369-3DB55757003D}" sibTransId="{4A7F3648-852B-488A-9242-49F83718BFB7}"/>
    <dgm:cxn modelId="{E171E444-8715-49A2-8A09-38F9FA12AC45}" srcId="{27C32D55-FA80-4827-8321-EF4124553EE8}" destId="{0F330414-6BC9-420A-8967-38A0BB717DCC}" srcOrd="3" destOrd="0" parTransId="{DD144BA1-40F3-4DEC-B6BB-62143810F403}" sibTransId="{761DC6C9-6257-4DF8-B87A-64F31A5700F1}"/>
    <dgm:cxn modelId="{F1D17C79-080A-48EF-962E-B539171024D5}" srcId="{74B3D809-8236-4688-93A9-0C57AB5D4F50}" destId="{14CE63C1-14DD-4EF8-8AE5-EF1EEBD49CCA}" srcOrd="0" destOrd="0" parTransId="{B56E5715-1051-4AAE-A1D8-02B71CC1E6A1}" sibTransId="{5957D068-7F00-4453-B926-6E3C2465D1CE}"/>
    <dgm:cxn modelId="{8E853D43-9E43-44AE-BB97-E3AA41F5A3A6}" srcId="{27C32D55-FA80-4827-8321-EF4124553EE8}" destId="{0D580C78-55D0-4F1F-ABD0-FBCF4D39C7F9}" srcOrd="2" destOrd="0" parTransId="{A98025B1-1257-4DFD-88B7-9C5F8A5EC477}" sibTransId="{12C19D9D-1B93-431F-A9B0-3B421E2A64EF}"/>
    <dgm:cxn modelId="{967277ED-0672-45A8-8D07-C81B7D1F83C1}" srcId="{14CE63C1-14DD-4EF8-8AE5-EF1EEBD49CCA}" destId="{FA87CF02-2280-4392-8F65-0C7B5E6910C0}" srcOrd="3" destOrd="0" parTransId="{72FD36F5-D58E-4D56-BC95-B94049881F46}" sibTransId="{976784A5-E3BA-4498-BDED-AB989F0A6551}"/>
    <dgm:cxn modelId="{C60B6D6F-20CC-4733-B6E8-9DBFDF82E816}" type="presOf" srcId="{74B3D809-8236-4688-93A9-0C57AB5D4F50}" destId="{BA94631B-5382-4A5C-AB51-BEEBF39ACBF9}" srcOrd="0" destOrd="0" presId="urn:microsoft.com/office/officeart/2005/8/layout/hList3"/>
    <dgm:cxn modelId="{E465D0BE-5372-43A8-BE05-50CB845C0E08}" type="presOf" srcId="{9EA8CF56-74D0-44FA-A2A5-BC9308C242C5}" destId="{193DF3DE-A51B-4056-B877-EBE9F8FCA03C}" srcOrd="0" destOrd="0" presId="urn:microsoft.com/office/officeart/2005/8/layout/hList3"/>
    <dgm:cxn modelId="{B10F695F-BCF4-4674-8CA1-A08E1826B6A5}" srcId="{14CE63C1-14DD-4EF8-8AE5-EF1EEBD49CCA}" destId="{645151CE-DB91-4636-8B68-BC5F3FE9AA3F}" srcOrd="5" destOrd="0" parTransId="{A5CBAFDA-ADD4-4B8A-BD1E-2D5355F49D4B}" sibTransId="{CF5589E7-089B-4B8D-AF7C-05880E0715B9}"/>
    <dgm:cxn modelId="{53768FA9-3BC8-43D5-B72E-5D5308F48C86}" type="presOf" srcId="{EFA53309-8DC7-46DF-B20E-BC8419DA4DAE}" destId="{7807C29E-1CE0-4208-9B6C-9E29B96BE5EE}" srcOrd="0" destOrd="0" presId="urn:microsoft.com/office/officeart/2005/8/layout/hList3"/>
    <dgm:cxn modelId="{BA53B8B7-BD6B-48B5-97FA-9145BACEA5B1}" srcId="{14CE63C1-14DD-4EF8-8AE5-EF1EEBD49CCA}" destId="{9EA8CF56-74D0-44FA-A2A5-BC9308C242C5}" srcOrd="0" destOrd="0" parTransId="{9ECB1DBB-0823-4AA0-8068-ED4752D56B2A}" sibTransId="{E8FD70E9-6F30-45BA-979D-18C5843549BA}"/>
    <dgm:cxn modelId="{D62CB82F-A1DA-4431-8DE4-1E4D3D859A0F}" srcId="{ECC450CE-5E93-4791-91D0-BF9415A324DE}" destId="{FFB28E5A-E4F0-4ECF-A056-AF3D8843191E}" srcOrd="3" destOrd="0" parTransId="{63DBD7DB-E234-4B3D-AE26-371E25600F64}" sibTransId="{DD3148D7-09D7-4056-B237-D6848FD56368}"/>
    <dgm:cxn modelId="{964A0ABE-29CF-44B3-9D1C-27339C916597}" type="presOf" srcId="{645151CE-DB91-4636-8B68-BC5F3FE9AA3F}" destId="{DB64B703-79D9-460E-AE02-088168E4211C}" srcOrd="0" destOrd="0" presId="urn:microsoft.com/office/officeart/2005/8/layout/hList3"/>
    <dgm:cxn modelId="{87B833D3-5CB3-4A2D-8F02-43C020F7411C}" type="presParOf" srcId="{BA94631B-5382-4A5C-AB51-BEEBF39ACBF9}" destId="{2F2D844A-39D8-461D-8E9D-EC63C25E0043}" srcOrd="0" destOrd="0" presId="urn:microsoft.com/office/officeart/2005/8/layout/hList3"/>
    <dgm:cxn modelId="{22ED0803-89BC-41A5-9B69-DFB5061A1A4C}" type="presParOf" srcId="{BA94631B-5382-4A5C-AB51-BEEBF39ACBF9}" destId="{B4A58944-DD29-4228-956E-709F9515CC61}" srcOrd="1" destOrd="0" presId="urn:microsoft.com/office/officeart/2005/8/layout/hList3"/>
    <dgm:cxn modelId="{621F0DB1-5C90-4EC3-808D-1FDFD74BD4ED}" type="presParOf" srcId="{B4A58944-DD29-4228-956E-709F9515CC61}" destId="{193DF3DE-A51B-4056-B877-EBE9F8FCA03C}" srcOrd="0" destOrd="0" presId="urn:microsoft.com/office/officeart/2005/8/layout/hList3"/>
    <dgm:cxn modelId="{8651B40B-0273-4AC8-9271-45B3C87F2DD7}" type="presParOf" srcId="{B4A58944-DD29-4228-956E-709F9515CC61}" destId="{7807C29E-1CE0-4208-9B6C-9E29B96BE5EE}" srcOrd="1" destOrd="0" presId="urn:microsoft.com/office/officeart/2005/8/layout/hList3"/>
    <dgm:cxn modelId="{1466CBB8-6F4D-41CA-A67C-C68CA164B50E}" type="presParOf" srcId="{B4A58944-DD29-4228-956E-709F9515CC61}" destId="{CB40DD7F-697D-40DD-8F1E-4DDA077E253D}" srcOrd="2" destOrd="0" presId="urn:microsoft.com/office/officeart/2005/8/layout/hList3"/>
    <dgm:cxn modelId="{AB9EA792-793A-4DF5-9394-D7A889BF7C45}" type="presParOf" srcId="{B4A58944-DD29-4228-956E-709F9515CC61}" destId="{EAE7FC52-75A3-458A-8836-5A6A0436A8B6}" srcOrd="3" destOrd="0" presId="urn:microsoft.com/office/officeart/2005/8/layout/hList3"/>
    <dgm:cxn modelId="{6557A5C1-FDD9-4B2E-83B7-A96FFABFB869}" type="presParOf" srcId="{B4A58944-DD29-4228-956E-709F9515CC61}" destId="{0C2A8E60-83A6-41FD-BDEF-1DD91523E889}" srcOrd="4" destOrd="0" presId="urn:microsoft.com/office/officeart/2005/8/layout/hList3"/>
    <dgm:cxn modelId="{DD0A6E09-8583-4628-8408-9789AE86C02F}" type="presParOf" srcId="{B4A58944-DD29-4228-956E-709F9515CC61}" destId="{DB64B703-79D9-460E-AE02-088168E4211C}" srcOrd="5" destOrd="0" presId="urn:microsoft.com/office/officeart/2005/8/layout/hList3"/>
    <dgm:cxn modelId="{5C8162CD-AC9E-452C-85C9-4390189268EF}" type="presParOf" srcId="{BA94631B-5382-4A5C-AB51-BEEBF39ACBF9}" destId="{46DAB49B-8606-4DD9-86E6-0EF19F422D8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B3D809-8236-4688-93A9-0C57AB5D4F50}"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n-CA"/>
        </a:p>
      </dgm:t>
    </dgm:pt>
    <dgm:pt modelId="{27C32D55-FA80-4827-8321-EF4124553EE8}">
      <dgm:prSet phldrT="[Text]"/>
      <dgm:spPr/>
      <dgm:t>
        <a:bodyPr/>
        <a:lstStyle/>
        <a:p>
          <a:endParaRPr lang="en-CA"/>
        </a:p>
      </dgm:t>
    </dgm:pt>
    <dgm:pt modelId="{26E6385A-D529-44F2-B088-D616C584E06D}" type="parTrans" cxnId="{F46E63DA-BAF8-4CDD-B9CB-41141CFFED27}">
      <dgm:prSet/>
      <dgm:spPr/>
      <dgm:t>
        <a:bodyPr/>
        <a:lstStyle/>
        <a:p>
          <a:endParaRPr lang="en-CA"/>
        </a:p>
      </dgm:t>
    </dgm:pt>
    <dgm:pt modelId="{E81BCF7E-CAB2-4F56-90F6-219F3B3355A7}" type="sibTrans" cxnId="{F46E63DA-BAF8-4CDD-B9CB-41141CFFED27}">
      <dgm:prSet/>
      <dgm:spPr/>
      <dgm:t>
        <a:bodyPr/>
        <a:lstStyle/>
        <a:p>
          <a:endParaRPr lang="en-CA"/>
        </a:p>
      </dgm:t>
    </dgm:pt>
    <dgm:pt modelId="{0F330414-6BC9-420A-8967-38A0BB717DCC}">
      <dgm:prSet phldrT="[Text]"/>
      <dgm:spPr/>
      <dgm:t>
        <a:bodyPr/>
        <a:lstStyle/>
        <a:p>
          <a:endParaRPr lang="en-CA"/>
        </a:p>
      </dgm:t>
    </dgm:pt>
    <dgm:pt modelId="{DD144BA1-40F3-4DEC-B6BB-62143810F403}" type="parTrans" cxnId="{E171E444-8715-49A2-8A09-38F9FA12AC45}">
      <dgm:prSet/>
      <dgm:spPr/>
      <dgm:t>
        <a:bodyPr/>
        <a:lstStyle/>
        <a:p>
          <a:endParaRPr lang="en-CA"/>
        </a:p>
      </dgm:t>
    </dgm:pt>
    <dgm:pt modelId="{761DC6C9-6257-4DF8-B87A-64F31A5700F1}" type="sibTrans" cxnId="{E171E444-8715-49A2-8A09-38F9FA12AC45}">
      <dgm:prSet/>
      <dgm:spPr/>
      <dgm:t>
        <a:bodyPr/>
        <a:lstStyle/>
        <a:p>
          <a:endParaRPr lang="en-CA"/>
        </a:p>
      </dgm:t>
    </dgm:pt>
    <dgm:pt modelId="{ECC450CE-5E93-4791-91D0-BF9415A324DE}">
      <dgm:prSet phldrT="[Text]"/>
      <dgm:spPr/>
      <dgm:t>
        <a:bodyPr/>
        <a:lstStyle/>
        <a:p>
          <a:r>
            <a:rPr lang="en-CA" b="0" dirty="0" smtClean="0"/>
            <a:t>Monitoring and intervening</a:t>
          </a:r>
          <a:endParaRPr lang="en-CA" b="0" dirty="0"/>
        </a:p>
      </dgm:t>
    </dgm:pt>
    <dgm:pt modelId="{3A7DDA2D-038C-47EA-BBE8-1B4BA34DD020}" type="parTrans" cxnId="{AC235B3D-162F-4E09-BAD4-E070065D4A20}">
      <dgm:prSet/>
      <dgm:spPr/>
      <dgm:t>
        <a:bodyPr/>
        <a:lstStyle/>
        <a:p>
          <a:endParaRPr lang="en-CA"/>
        </a:p>
      </dgm:t>
    </dgm:pt>
    <dgm:pt modelId="{1ABBBDA9-F799-4CD9-A29C-32179260AE9F}" type="sibTrans" cxnId="{AC235B3D-162F-4E09-BAD4-E070065D4A20}">
      <dgm:prSet/>
      <dgm:spPr/>
      <dgm:t>
        <a:bodyPr/>
        <a:lstStyle/>
        <a:p>
          <a:endParaRPr lang="en-CA"/>
        </a:p>
      </dgm:t>
    </dgm:pt>
    <dgm:pt modelId="{8B2368CC-D570-444A-A123-DFB8292B65D9}">
      <dgm:prSet phldrT="[Text]"/>
      <dgm:spPr/>
      <dgm:t>
        <a:bodyPr/>
        <a:lstStyle/>
        <a:p>
          <a:r>
            <a:rPr lang="en-CA" b="1" dirty="0" smtClean="0"/>
            <a:t>Observe interaction among group members</a:t>
          </a:r>
          <a:endParaRPr lang="en-CA" b="1" dirty="0"/>
        </a:p>
      </dgm:t>
    </dgm:pt>
    <dgm:pt modelId="{6C643BD9-0116-439C-BF2F-BCAE40DE9CB0}" type="parTrans" cxnId="{5BBA1859-C5B9-43EF-A917-9664046DF402}">
      <dgm:prSet/>
      <dgm:spPr/>
      <dgm:t>
        <a:bodyPr/>
        <a:lstStyle/>
        <a:p>
          <a:endParaRPr lang="en-CA"/>
        </a:p>
      </dgm:t>
    </dgm:pt>
    <dgm:pt modelId="{F5902B7E-583E-4B9B-AF6D-9BEFFF6D5884}" type="sibTrans" cxnId="{5BBA1859-C5B9-43EF-A917-9664046DF402}">
      <dgm:prSet/>
      <dgm:spPr/>
      <dgm:t>
        <a:bodyPr/>
        <a:lstStyle/>
        <a:p>
          <a:endParaRPr lang="en-CA"/>
        </a:p>
      </dgm:t>
    </dgm:pt>
    <dgm:pt modelId="{C9828A04-E379-4C83-89A6-D120DEB564A0}">
      <dgm:prSet phldrT="[Text]"/>
      <dgm:spPr/>
      <dgm:t>
        <a:bodyPr/>
        <a:lstStyle/>
        <a:p>
          <a:r>
            <a:rPr lang="en-CA" b="1" dirty="0" smtClean="0"/>
            <a:t>Ensure adherence to controversy procedures</a:t>
          </a:r>
          <a:endParaRPr lang="en-CA" b="1" dirty="0"/>
        </a:p>
      </dgm:t>
    </dgm:pt>
    <dgm:pt modelId="{E328FE48-EAFA-4F2F-B369-3DB55757003D}" type="parTrans" cxnId="{952B7F31-6686-41A1-B200-79F242FB7E83}">
      <dgm:prSet/>
      <dgm:spPr/>
      <dgm:t>
        <a:bodyPr/>
        <a:lstStyle/>
        <a:p>
          <a:endParaRPr lang="en-CA"/>
        </a:p>
      </dgm:t>
    </dgm:pt>
    <dgm:pt modelId="{4A7F3648-852B-488A-9242-49F83718BFB7}" type="sibTrans" cxnId="{952B7F31-6686-41A1-B200-79F242FB7E83}">
      <dgm:prSet/>
      <dgm:spPr/>
      <dgm:t>
        <a:bodyPr/>
        <a:lstStyle/>
        <a:p>
          <a:endParaRPr lang="en-CA"/>
        </a:p>
      </dgm:t>
    </dgm:pt>
    <dgm:pt modelId="{480BE250-11B1-4810-8676-94D12A609EA4}">
      <dgm:prSet phldrT="[Text]"/>
      <dgm:spPr/>
      <dgm:t>
        <a:bodyPr/>
        <a:lstStyle/>
        <a:p>
          <a:r>
            <a:rPr lang="en-CA" b="1" dirty="0" smtClean="0"/>
            <a:t>Provide academic assistance</a:t>
          </a:r>
          <a:endParaRPr lang="en-CA" b="1" dirty="0"/>
        </a:p>
      </dgm:t>
    </dgm:pt>
    <dgm:pt modelId="{F4B9855B-8391-4E27-8750-43E9FB8AE5AE}" type="parTrans" cxnId="{7DA3AD08-31DC-40EF-A167-A863211E3012}">
      <dgm:prSet/>
      <dgm:spPr/>
      <dgm:t>
        <a:bodyPr/>
        <a:lstStyle/>
        <a:p>
          <a:endParaRPr lang="en-CA"/>
        </a:p>
      </dgm:t>
    </dgm:pt>
    <dgm:pt modelId="{C6A869B8-784B-4B6C-AED6-57DE816CA453}" type="sibTrans" cxnId="{7DA3AD08-31DC-40EF-A167-A863211E3012}">
      <dgm:prSet/>
      <dgm:spPr/>
      <dgm:t>
        <a:bodyPr/>
        <a:lstStyle/>
        <a:p>
          <a:endParaRPr lang="en-CA"/>
        </a:p>
      </dgm:t>
    </dgm:pt>
    <dgm:pt modelId="{FFB28E5A-E4F0-4ECF-A056-AF3D8843191E}">
      <dgm:prSet phldrT="[Text]"/>
      <dgm:spPr/>
      <dgm:t>
        <a:bodyPr/>
        <a:lstStyle/>
        <a:p>
          <a:r>
            <a:rPr lang="en-CA" b="1" dirty="0" smtClean="0"/>
            <a:t>Teach controversy skills</a:t>
          </a:r>
          <a:endParaRPr lang="en-CA" b="1" dirty="0"/>
        </a:p>
      </dgm:t>
    </dgm:pt>
    <dgm:pt modelId="{63DBD7DB-E234-4B3D-AE26-371E25600F64}" type="parTrans" cxnId="{D62CB82F-A1DA-4431-8DE4-1E4D3D859A0F}">
      <dgm:prSet/>
      <dgm:spPr/>
      <dgm:t>
        <a:bodyPr/>
        <a:lstStyle/>
        <a:p>
          <a:endParaRPr lang="en-CA"/>
        </a:p>
      </dgm:t>
    </dgm:pt>
    <dgm:pt modelId="{DD3148D7-09D7-4056-B237-D6848FD56368}" type="sibTrans" cxnId="{D62CB82F-A1DA-4431-8DE4-1E4D3D859A0F}">
      <dgm:prSet/>
      <dgm:spPr/>
      <dgm:t>
        <a:bodyPr/>
        <a:lstStyle/>
        <a:p>
          <a:endParaRPr lang="en-CA"/>
        </a:p>
      </dgm:t>
    </dgm:pt>
    <dgm:pt modelId="{75D21019-9A71-4946-8AA9-8F51FCB1B6C1}">
      <dgm:prSet phldrT="[Text]"/>
      <dgm:spPr/>
      <dgm:t>
        <a:bodyPr/>
        <a:lstStyle/>
        <a:p>
          <a:endParaRPr lang="en-CA"/>
        </a:p>
      </dgm:t>
    </dgm:pt>
    <dgm:pt modelId="{FD9D5651-DBD5-4995-84DC-D30B76A8AB2D}" type="parTrans" cxnId="{0DD3B66E-1202-46E1-BB93-4F6A6EE41E26}">
      <dgm:prSet/>
      <dgm:spPr/>
      <dgm:t>
        <a:bodyPr/>
        <a:lstStyle/>
        <a:p>
          <a:endParaRPr lang="en-CA"/>
        </a:p>
      </dgm:t>
    </dgm:pt>
    <dgm:pt modelId="{542F2303-4564-49AF-A826-6B746A1C15B0}" type="sibTrans" cxnId="{0DD3B66E-1202-46E1-BB93-4F6A6EE41E26}">
      <dgm:prSet/>
      <dgm:spPr/>
      <dgm:t>
        <a:bodyPr/>
        <a:lstStyle/>
        <a:p>
          <a:endParaRPr lang="en-CA"/>
        </a:p>
      </dgm:t>
    </dgm:pt>
    <dgm:pt modelId="{14FB7162-C99A-40A1-9547-C8C08529B7D5}">
      <dgm:prSet phldrT="[Text]"/>
      <dgm:spPr/>
      <dgm:t>
        <a:bodyPr/>
        <a:lstStyle/>
        <a:p>
          <a:endParaRPr lang="en-CA"/>
        </a:p>
      </dgm:t>
    </dgm:pt>
    <dgm:pt modelId="{76188346-17A7-429A-9A2B-A28E845AFD52}" type="parTrans" cxnId="{86C21786-A5F8-4F1F-ACE1-8E34A0948533}">
      <dgm:prSet/>
      <dgm:spPr/>
      <dgm:t>
        <a:bodyPr/>
        <a:lstStyle/>
        <a:p>
          <a:endParaRPr lang="en-CA"/>
        </a:p>
      </dgm:t>
    </dgm:pt>
    <dgm:pt modelId="{A4B72E34-DC8F-4B4B-BBDF-9023ABB7844B}" type="sibTrans" cxnId="{86C21786-A5F8-4F1F-ACE1-8E34A0948533}">
      <dgm:prSet/>
      <dgm:spPr/>
      <dgm:t>
        <a:bodyPr/>
        <a:lstStyle/>
        <a:p>
          <a:endParaRPr lang="en-CA"/>
        </a:p>
      </dgm:t>
    </dgm:pt>
    <dgm:pt modelId="{0D580C78-55D0-4F1F-ABD0-FBCF4D39C7F9}">
      <dgm:prSet phldrT="[Text]"/>
      <dgm:spPr/>
      <dgm:t>
        <a:bodyPr/>
        <a:lstStyle/>
        <a:p>
          <a:endParaRPr lang="en-CA"/>
        </a:p>
      </dgm:t>
    </dgm:pt>
    <dgm:pt modelId="{A98025B1-1257-4DFD-88B7-9C5F8A5EC477}" type="parTrans" cxnId="{8E853D43-9E43-44AE-BB97-E3AA41F5A3A6}">
      <dgm:prSet/>
      <dgm:spPr/>
      <dgm:t>
        <a:bodyPr/>
        <a:lstStyle/>
        <a:p>
          <a:endParaRPr lang="en-CA"/>
        </a:p>
      </dgm:t>
    </dgm:pt>
    <dgm:pt modelId="{12C19D9D-1B93-431F-A9B0-3B421E2A64EF}" type="sibTrans" cxnId="{8E853D43-9E43-44AE-BB97-E3AA41F5A3A6}">
      <dgm:prSet/>
      <dgm:spPr/>
      <dgm:t>
        <a:bodyPr/>
        <a:lstStyle/>
        <a:p>
          <a:endParaRPr lang="en-CA"/>
        </a:p>
      </dgm:t>
    </dgm:pt>
    <dgm:pt modelId="{BA94631B-5382-4A5C-AB51-BEEBF39ACBF9}" type="pres">
      <dgm:prSet presAssocID="{74B3D809-8236-4688-93A9-0C57AB5D4F50}" presName="composite" presStyleCnt="0">
        <dgm:presLayoutVars>
          <dgm:chMax val="1"/>
          <dgm:dir/>
          <dgm:resizeHandles val="exact"/>
        </dgm:presLayoutVars>
      </dgm:prSet>
      <dgm:spPr/>
      <dgm:t>
        <a:bodyPr/>
        <a:lstStyle/>
        <a:p>
          <a:endParaRPr lang="en-CA"/>
        </a:p>
      </dgm:t>
    </dgm:pt>
    <dgm:pt modelId="{A0ACC094-E4B7-4833-95DC-B90F9187C4DA}" type="pres">
      <dgm:prSet presAssocID="{ECC450CE-5E93-4791-91D0-BF9415A324DE}" presName="roof" presStyleLbl="dkBgShp" presStyleIdx="0" presStyleCnt="2"/>
      <dgm:spPr/>
      <dgm:t>
        <a:bodyPr/>
        <a:lstStyle/>
        <a:p>
          <a:endParaRPr lang="en-CA"/>
        </a:p>
      </dgm:t>
    </dgm:pt>
    <dgm:pt modelId="{C393DF3B-0F34-4F71-8774-A2AA0F5E1233}" type="pres">
      <dgm:prSet presAssocID="{ECC450CE-5E93-4791-91D0-BF9415A324DE}" presName="pillars" presStyleCnt="0"/>
      <dgm:spPr/>
    </dgm:pt>
    <dgm:pt modelId="{6BDF655D-EE41-466D-AA3F-BE3D4531B755}" type="pres">
      <dgm:prSet presAssocID="{ECC450CE-5E93-4791-91D0-BF9415A324DE}" presName="pillar1" presStyleLbl="node1" presStyleIdx="0" presStyleCnt="4">
        <dgm:presLayoutVars>
          <dgm:bulletEnabled val="1"/>
        </dgm:presLayoutVars>
      </dgm:prSet>
      <dgm:spPr/>
      <dgm:t>
        <a:bodyPr/>
        <a:lstStyle/>
        <a:p>
          <a:endParaRPr lang="en-CA"/>
        </a:p>
      </dgm:t>
    </dgm:pt>
    <dgm:pt modelId="{6F6C92CF-8EED-4FE7-BF52-DD081C2655BB}" type="pres">
      <dgm:prSet presAssocID="{C9828A04-E379-4C83-89A6-D120DEB564A0}" presName="pillarX" presStyleLbl="node1" presStyleIdx="1" presStyleCnt="4">
        <dgm:presLayoutVars>
          <dgm:bulletEnabled val="1"/>
        </dgm:presLayoutVars>
      </dgm:prSet>
      <dgm:spPr/>
      <dgm:t>
        <a:bodyPr/>
        <a:lstStyle/>
        <a:p>
          <a:endParaRPr lang="en-CA"/>
        </a:p>
      </dgm:t>
    </dgm:pt>
    <dgm:pt modelId="{EF160EFF-5DBD-48DF-82AA-6F5CB8EE4E72}" type="pres">
      <dgm:prSet presAssocID="{480BE250-11B1-4810-8676-94D12A609EA4}" presName="pillarX" presStyleLbl="node1" presStyleIdx="2" presStyleCnt="4">
        <dgm:presLayoutVars>
          <dgm:bulletEnabled val="1"/>
        </dgm:presLayoutVars>
      </dgm:prSet>
      <dgm:spPr/>
      <dgm:t>
        <a:bodyPr/>
        <a:lstStyle/>
        <a:p>
          <a:endParaRPr lang="en-CA"/>
        </a:p>
      </dgm:t>
    </dgm:pt>
    <dgm:pt modelId="{7C16C865-E8D5-4E1B-9D75-9041F4F398A3}" type="pres">
      <dgm:prSet presAssocID="{FFB28E5A-E4F0-4ECF-A056-AF3D8843191E}" presName="pillarX" presStyleLbl="node1" presStyleIdx="3" presStyleCnt="4">
        <dgm:presLayoutVars>
          <dgm:bulletEnabled val="1"/>
        </dgm:presLayoutVars>
      </dgm:prSet>
      <dgm:spPr/>
      <dgm:t>
        <a:bodyPr/>
        <a:lstStyle/>
        <a:p>
          <a:endParaRPr lang="en-CA"/>
        </a:p>
      </dgm:t>
    </dgm:pt>
    <dgm:pt modelId="{D6E87D88-C1A7-431E-8868-4A523E17244E}" type="pres">
      <dgm:prSet presAssocID="{ECC450CE-5E93-4791-91D0-BF9415A324DE}" presName="base" presStyleLbl="dkBgShp" presStyleIdx="1" presStyleCnt="2"/>
      <dgm:spPr/>
    </dgm:pt>
  </dgm:ptLst>
  <dgm:cxnLst>
    <dgm:cxn modelId="{7DA3AD08-31DC-40EF-A167-A863211E3012}" srcId="{ECC450CE-5E93-4791-91D0-BF9415A324DE}" destId="{480BE250-11B1-4810-8676-94D12A609EA4}" srcOrd="2" destOrd="0" parTransId="{F4B9855B-8391-4E27-8750-43E9FB8AE5AE}" sibTransId="{C6A869B8-784B-4B6C-AED6-57DE816CA453}"/>
    <dgm:cxn modelId="{86C21786-A5F8-4F1F-ACE1-8E34A0948533}" srcId="{27C32D55-FA80-4827-8321-EF4124553EE8}" destId="{14FB7162-C99A-40A1-9547-C8C08529B7D5}" srcOrd="1" destOrd="0" parTransId="{76188346-17A7-429A-9A2B-A28E845AFD52}" sibTransId="{A4B72E34-DC8F-4B4B-BBDF-9023ABB7844B}"/>
    <dgm:cxn modelId="{0DD3B66E-1202-46E1-BB93-4F6A6EE41E26}" srcId="{27C32D55-FA80-4827-8321-EF4124553EE8}" destId="{75D21019-9A71-4946-8AA9-8F51FCB1B6C1}" srcOrd="0" destOrd="0" parTransId="{FD9D5651-DBD5-4995-84DC-D30B76A8AB2D}" sibTransId="{542F2303-4564-49AF-A826-6B746A1C15B0}"/>
    <dgm:cxn modelId="{F46E63DA-BAF8-4CDD-B9CB-41141CFFED27}" srcId="{74B3D809-8236-4688-93A9-0C57AB5D4F50}" destId="{27C32D55-FA80-4827-8321-EF4124553EE8}" srcOrd="1" destOrd="0" parTransId="{26E6385A-D529-44F2-B088-D616C584E06D}" sibTransId="{E81BCF7E-CAB2-4F56-90F6-219F3B3355A7}"/>
    <dgm:cxn modelId="{5BBA1859-C5B9-43EF-A917-9664046DF402}" srcId="{ECC450CE-5E93-4791-91D0-BF9415A324DE}" destId="{8B2368CC-D570-444A-A123-DFB8292B65D9}" srcOrd="0" destOrd="0" parTransId="{6C643BD9-0116-439C-BF2F-BCAE40DE9CB0}" sibTransId="{F5902B7E-583E-4B9B-AF6D-9BEFFF6D5884}"/>
    <dgm:cxn modelId="{1745F59E-E39D-4AA0-9564-74D288D53A51}" type="presOf" srcId="{74B3D809-8236-4688-93A9-0C57AB5D4F50}" destId="{BA94631B-5382-4A5C-AB51-BEEBF39ACBF9}" srcOrd="0" destOrd="0" presId="urn:microsoft.com/office/officeart/2005/8/layout/hList3"/>
    <dgm:cxn modelId="{AC235B3D-162F-4E09-BAD4-E070065D4A20}" srcId="{74B3D809-8236-4688-93A9-0C57AB5D4F50}" destId="{ECC450CE-5E93-4791-91D0-BF9415A324DE}" srcOrd="0" destOrd="0" parTransId="{3A7DDA2D-038C-47EA-BBE8-1B4BA34DD020}" sibTransId="{1ABBBDA9-F799-4CD9-A29C-32179260AE9F}"/>
    <dgm:cxn modelId="{952B7F31-6686-41A1-B200-79F242FB7E83}" srcId="{ECC450CE-5E93-4791-91D0-BF9415A324DE}" destId="{C9828A04-E379-4C83-89A6-D120DEB564A0}" srcOrd="1" destOrd="0" parTransId="{E328FE48-EAFA-4F2F-B369-3DB55757003D}" sibTransId="{4A7F3648-852B-488A-9242-49F83718BFB7}"/>
    <dgm:cxn modelId="{BC3BE7CE-197D-43FD-BF40-3A06EB8C47EA}" type="presOf" srcId="{FFB28E5A-E4F0-4ECF-A056-AF3D8843191E}" destId="{7C16C865-E8D5-4E1B-9D75-9041F4F398A3}" srcOrd="0" destOrd="0" presId="urn:microsoft.com/office/officeart/2005/8/layout/hList3"/>
    <dgm:cxn modelId="{E171E444-8715-49A2-8A09-38F9FA12AC45}" srcId="{27C32D55-FA80-4827-8321-EF4124553EE8}" destId="{0F330414-6BC9-420A-8967-38A0BB717DCC}" srcOrd="3" destOrd="0" parTransId="{DD144BA1-40F3-4DEC-B6BB-62143810F403}" sibTransId="{761DC6C9-6257-4DF8-B87A-64F31A5700F1}"/>
    <dgm:cxn modelId="{4688B7C2-495C-4045-8D93-85D187585073}" type="presOf" srcId="{ECC450CE-5E93-4791-91D0-BF9415A324DE}" destId="{A0ACC094-E4B7-4833-95DC-B90F9187C4DA}" srcOrd="0" destOrd="0" presId="urn:microsoft.com/office/officeart/2005/8/layout/hList3"/>
    <dgm:cxn modelId="{E87178A7-EB50-47D9-8D21-277A626A511A}" type="presOf" srcId="{C9828A04-E379-4C83-89A6-D120DEB564A0}" destId="{6F6C92CF-8EED-4FE7-BF52-DD081C2655BB}" srcOrd="0" destOrd="0" presId="urn:microsoft.com/office/officeart/2005/8/layout/hList3"/>
    <dgm:cxn modelId="{8E853D43-9E43-44AE-BB97-E3AA41F5A3A6}" srcId="{27C32D55-FA80-4827-8321-EF4124553EE8}" destId="{0D580C78-55D0-4F1F-ABD0-FBCF4D39C7F9}" srcOrd="2" destOrd="0" parTransId="{A98025B1-1257-4DFD-88B7-9C5F8A5EC477}" sibTransId="{12C19D9D-1B93-431F-A9B0-3B421E2A64EF}"/>
    <dgm:cxn modelId="{D62CB82F-A1DA-4431-8DE4-1E4D3D859A0F}" srcId="{ECC450CE-5E93-4791-91D0-BF9415A324DE}" destId="{FFB28E5A-E4F0-4ECF-A056-AF3D8843191E}" srcOrd="3" destOrd="0" parTransId="{63DBD7DB-E234-4B3D-AE26-371E25600F64}" sibTransId="{DD3148D7-09D7-4056-B237-D6848FD56368}"/>
    <dgm:cxn modelId="{A68DD4C1-78C9-4250-9BA9-0E7006815B9A}" type="presOf" srcId="{480BE250-11B1-4810-8676-94D12A609EA4}" destId="{EF160EFF-5DBD-48DF-82AA-6F5CB8EE4E72}" srcOrd="0" destOrd="0" presId="urn:microsoft.com/office/officeart/2005/8/layout/hList3"/>
    <dgm:cxn modelId="{DEE0B173-C9EB-459B-B243-2784DEE28DED}" type="presOf" srcId="{8B2368CC-D570-444A-A123-DFB8292B65D9}" destId="{6BDF655D-EE41-466D-AA3F-BE3D4531B755}" srcOrd="0" destOrd="0" presId="urn:microsoft.com/office/officeart/2005/8/layout/hList3"/>
    <dgm:cxn modelId="{95CEF116-B5F1-434A-9679-5FB9CFF0E094}" type="presParOf" srcId="{BA94631B-5382-4A5C-AB51-BEEBF39ACBF9}" destId="{A0ACC094-E4B7-4833-95DC-B90F9187C4DA}" srcOrd="0" destOrd="0" presId="urn:microsoft.com/office/officeart/2005/8/layout/hList3"/>
    <dgm:cxn modelId="{3750F961-E657-435E-B8A1-D8A6DF1C780E}" type="presParOf" srcId="{BA94631B-5382-4A5C-AB51-BEEBF39ACBF9}" destId="{C393DF3B-0F34-4F71-8774-A2AA0F5E1233}" srcOrd="1" destOrd="0" presId="urn:microsoft.com/office/officeart/2005/8/layout/hList3"/>
    <dgm:cxn modelId="{4306252A-4EE6-4B70-BD3F-2C9D916678D8}" type="presParOf" srcId="{C393DF3B-0F34-4F71-8774-A2AA0F5E1233}" destId="{6BDF655D-EE41-466D-AA3F-BE3D4531B755}" srcOrd="0" destOrd="0" presId="urn:microsoft.com/office/officeart/2005/8/layout/hList3"/>
    <dgm:cxn modelId="{4795645B-3DD4-4B69-9303-6F0AE1631625}" type="presParOf" srcId="{C393DF3B-0F34-4F71-8774-A2AA0F5E1233}" destId="{6F6C92CF-8EED-4FE7-BF52-DD081C2655BB}" srcOrd="1" destOrd="0" presId="urn:microsoft.com/office/officeart/2005/8/layout/hList3"/>
    <dgm:cxn modelId="{35949CD6-8D8A-474E-922E-54AE8B60577B}" type="presParOf" srcId="{C393DF3B-0F34-4F71-8774-A2AA0F5E1233}" destId="{EF160EFF-5DBD-48DF-82AA-6F5CB8EE4E72}" srcOrd="2" destOrd="0" presId="urn:microsoft.com/office/officeart/2005/8/layout/hList3"/>
    <dgm:cxn modelId="{5937F869-C43E-4F04-B07C-E2F009FBF863}" type="presParOf" srcId="{C393DF3B-0F34-4F71-8774-A2AA0F5E1233}" destId="{7C16C865-E8D5-4E1B-9D75-9041F4F398A3}" srcOrd="3" destOrd="0" presId="urn:microsoft.com/office/officeart/2005/8/layout/hList3"/>
    <dgm:cxn modelId="{625F4C50-52C5-49F7-A16C-AF33205494A6}" type="presParOf" srcId="{BA94631B-5382-4A5C-AB51-BEEBF39ACBF9}" destId="{D6E87D88-C1A7-431E-8868-4A523E17244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B3D809-8236-4688-93A9-0C57AB5D4F50}"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n-CA"/>
        </a:p>
      </dgm:t>
    </dgm:pt>
    <dgm:pt modelId="{27C32D55-FA80-4827-8321-EF4124553EE8}">
      <dgm:prSet phldrT="[Text]"/>
      <dgm:spPr/>
      <dgm:t>
        <a:bodyPr/>
        <a:lstStyle/>
        <a:p>
          <a:r>
            <a:rPr lang="en-CA" b="0" dirty="0" smtClean="0"/>
            <a:t>Evaluating and Processing</a:t>
          </a:r>
          <a:endParaRPr lang="en-CA" b="0" dirty="0"/>
        </a:p>
      </dgm:t>
    </dgm:pt>
    <dgm:pt modelId="{26E6385A-D529-44F2-B088-D616C584E06D}" type="parTrans" cxnId="{F46E63DA-BAF8-4CDD-B9CB-41141CFFED27}">
      <dgm:prSet/>
      <dgm:spPr/>
      <dgm:t>
        <a:bodyPr/>
        <a:lstStyle/>
        <a:p>
          <a:endParaRPr lang="en-CA"/>
        </a:p>
      </dgm:t>
    </dgm:pt>
    <dgm:pt modelId="{E81BCF7E-CAB2-4F56-90F6-219F3B3355A7}" type="sibTrans" cxnId="{F46E63DA-BAF8-4CDD-B9CB-41141CFFED27}">
      <dgm:prSet/>
      <dgm:spPr/>
      <dgm:t>
        <a:bodyPr/>
        <a:lstStyle/>
        <a:p>
          <a:endParaRPr lang="en-CA"/>
        </a:p>
      </dgm:t>
    </dgm:pt>
    <dgm:pt modelId="{0F330414-6BC9-420A-8967-38A0BB717DCC}">
      <dgm:prSet phldrT="[Text]"/>
      <dgm:spPr/>
      <dgm:t>
        <a:bodyPr/>
        <a:lstStyle/>
        <a:p>
          <a:r>
            <a:rPr lang="en-CA" b="1" dirty="0" smtClean="0"/>
            <a:t>Celebrate as a group</a:t>
          </a:r>
          <a:endParaRPr lang="en-CA" b="1" dirty="0"/>
        </a:p>
      </dgm:t>
    </dgm:pt>
    <dgm:pt modelId="{DD144BA1-40F3-4DEC-B6BB-62143810F403}" type="parTrans" cxnId="{E171E444-8715-49A2-8A09-38F9FA12AC45}">
      <dgm:prSet/>
      <dgm:spPr/>
      <dgm:t>
        <a:bodyPr/>
        <a:lstStyle/>
        <a:p>
          <a:endParaRPr lang="en-CA"/>
        </a:p>
      </dgm:t>
    </dgm:pt>
    <dgm:pt modelId="{761DC6C9-6257-4DF8-B87A-64F31A5700F1}" type="sibTrans" cxnId="{E171E444-8715-49A2-8A09-38F9FA12AC45}">
      <dgm:prSet/>
      <dgm:spPr/>
      <dgm:t>
        <a:bodyPr/>
        <a:lstStyle/>
        <a:p>
          <a:endParaRPr lang="en-CA"/>
        </a:p>
      </dgm:t>
    </dgm:pt>
    <dgm:pt modelId="{75D21019-9A71-4946-8AA9-8F51FCB1B6C1}">
      <dgm:prSet phldrT="[Text]"/>
      <dgm:spPr/>
      <dgm:t>
        <a:bodyPr/>
        <a:lstStyle/>
        <a:p>
          <a:r>
            <a:rPr lang="en-CA" b="1" dirty="0" smtClean="0"/>
            <a:t>Provide closure</a:t>
          </a:r>
          <a:endParaRPr lang="en-CA" b="1" dirty="0"/>
        </a:p>
      </dgm:t>
    </dgm:pt>
    <dgm:pt modelId="{FD9D5651-DBD5-4995-84DC-D30B76A8AB2D}" type="parTrans" cxnId="{0DD3B66E-1202-46E1-BB93-4F6A6EE41E26}">
      <dgm:prSet/>
      <dgm:spPr/>
      <dgm:t>
        <a:bodyPr/>
        <a:lstStyle/>
        <a:p>
          <a:endParaRPr lang="en-CA"/>
        </a:p>
      </dgm:t>
    </dgm:pt>
    <dgm:pt modelId="{542F2303-4564-49AF-A826-6B746A1C15B0}" type="sibTrans" cxnId="{0DD3B66E-1202-46E1-BB93-4F6A6EE41E26}">
      <dgm:prSet/>
      <dgm:spPr/>
      <dgm:t>
        <a:bodyPr/>
        <a:lstStyle/>
        <a:p>
          <a:endParaRPr lang="en-CA"/>
        </a:p>
      </dgm:t>
    </dgm:pt>
    <dgm:pt modelId="{14FB7162-C99A-40A1-9547-C8C08529B7D5}">
      <dgm:prSet phldrT="[Text]"/>
      <dgm:spPr/>
      <dgm:t>
        <a:bodyPr/>
        <a:lstStyle/>
        <a:p>
          <a:r>
            <a:rPr lang="en-CA" b="1" dirty="0" smtClean="0"/>
            <a:t>Assess and evaluate student learning</a:t>
          </a:r>
          <a:endParaRPr lang="en-CA" b="1" dirty="0"/>
        </a:p>
      </dgm:t>
    </dgm:pt>
    <dgm:pt modelId="{76188346-17A7-429A-9A2B-A28E845AFD52}" type="parTrans" cxnId="{86C21786-A5F8-4F1F-ACE1-8E34A0948533}">
      <dgm:prSet/>
      <dgm:spPr/>
      <dgm:t>
        <a:bodyPr/>
        <a:lstStyle/>
        <a:p>
          <a:endParaRPr lang="en-CA"/>
        </a:p>
      </dgm:t>
    </dgm:pt>
    <dgm:pt modelId="{A4B72E34-DC8F-4B4B-BBDF-9023ABB7844B}" type="sibTrans" cxnId="{86C21786-A5F8-4F1F-ACE1-8E34A0948533}">
      <dgm:prSet/>
      <dgm:spPr/>
      <dgm:t>
        <a:bodyPr/>
        <a:lstStyle/>
        <a:p>
          <a:endParaRPr lang="en-CA"/>
        </a:p>
      </dgm:t>
    </dgm:pt>
    <dgm:pt modelId="{0D580C78-55D0-4F1F-ABD0-FBCF4D39C7F9}">
      <dgm:prSet phldrT="[Text]"/>
      <dgm:spPr/>
      <dgm:t>
        <a:bodyPr/>
        <a:lstStyle/>
        <a:p>
          <a:r>
            <a:rPr lang="en-CA" b="1" dirty="0" smtClean="0"/>
            <a:t>Process how well the group did</a:t>
          </a:r>
          <a:endParaRPr lang="en-CA" b="1" dirty="0"/>
        </a:p>
      </dgm:t>
    </dgm:pt>
    <dgm:pt modelId="{A98025B1-1257-4DFD-88B7-9C5F8A5EC477}" type="parTrans" cxnId="{8E853D43-9E43-44AE-BB97-E3AA41F5A3A6}">
      <dgm:prSet/>
      <dgm:spPr/>
      <dgm:t>
        <a:bodyPr/>
        <a:lstStyle/>
        <a:p>
          <a:endParaRPr lang="en-CA"/>
        </a:p>
      </dgm:t>
    </dgm:pt>
    <dgm:pt modelId="{12C19D9D-1B93-431F-A9B0-3B421E2A64EF}" type="sibTrans" cxnId="{8E853D43-9E43-44AE-BB97-E3AA41F5A3A6}">
      <dgm:prSet/>
      <dgm:spPr/>
      <dgm:t>
        <a:bodyPr/>
        <a:lstStyle/>
        <a:p>
          <a:endParaRPr lang="en-CA"/>
        </a:p>
      </dgm:t>
    </dgm:pt>
    <dgm:pt modelId="{BA94631B-5382-4A5C-AB51-BEEBF39ACBF9}" type="pres">
      <dgm:prSet presAssocID="{74B3D809-8236-4688-93A9-0C57AB5D4F50}" presName="composite" presStyleCnt="0">
        <dgm:presLayoutVars>
          <dgm:chMax val="1"/>
          <dgm:dir/>
          <dgm:resizeHandles val="exact"/>
        </dgm:presLayoutVars>
      </dgm:prSet>
      <dgm:spPr/>
      <dgm:t>
        <a:bodyPr/>
        <a:lstStyle/>
        <a:p>
          <a:endParaRPr lang="en-CA"/>
        </a:p>
      </dgm:t>
    </dgm:pt>
    <dgm:pt modelId="{4DF3125C-BE01-4CE7-B1A2-4C84BA906885}" type="pres">
      <dgm:prSet presAssocID="{27C32D55-FA80-4827-8321-EF4124553EE8}" presName="roof" presStyleLbl="dkBgShp" presStyleIdx="0" presStyleCnt="2"/>
      <dgm:spPr/>
      <dgm:t>
        <a:bodyPr/>
        <a:lstStyle/>
        <a:p>
          <a:endParaRPr lang="en-CA"/>
        </a:p>
      </dgm:t>
    </dgm:pt>
    <dgm:pt modelId="{DBE107FC-23C8-4913-BE53-E70F6466077B}" type="pres">
      <dgm:prSet presAssocID="{27C32D55-FA80-4827-8321-EF4124553EE8}" presName="pillars" presStyleCnt="0"/>
      <dgm:spPr/>
    </dgm:pt>
    <dgm:pt modelId="{CA2FBD8A-4943-470B-B893-EC37FE823EC7}" type="pres">
      <dgm:prSet presAssocID="{27C32D55-FA80-4827-8321-EF4124553EE8}" presName="pillar1" presStyleLbl="node1" presStyleIdx="0" presStyleCnt="4">
        <dgm:presLayoutVars>
          <dgm:bulletEnabled val="1"/>
        </dgm:presLayoutVars>
      </dgm:prSet>
      <dgm:spPr/>
      <dgm:t>
        <a:bodyPr/>
        <a:lstStyle/>
        <a:p>
          <a:endParaRPr lang="en-CA"/>
        </a:p>
      </dgm:t>
    </dgm:pt>
    <dgm:pt modelId="{40D131D3-997F-46DB-B290-0453FD6121E3}" type="pres">
      <dgm:prSet presAssocID="{14FB7162-C99A-40A1-9547-C8C08529B7D5}" presName="pillarX" presStyleLbl="node1" presStyleIdx="1" presStyleCnt="4">
        <dgm:presLayoutVars>
          <dgm:bulletEnabled val="1"/>
        </dgm:presLayoutVars>
      </dgm:prSet>
      <dgm:spPr/>
      <dgm:t>
        <a:bodyPr/>
        <a:lstStyle/>
        <a:p>
          <a:endParaRPr lang="en-CA"/>
        </a:p>
      </dgm:t>
    </dgm:pt>
    <dgm:pt modelId="{7B7CB301-C613-47D7-963E-B811F9618C5B}" type="pres">
      <dgm:prSet presAssocID="{0D580C78-55D0-4F1F-ABD0-FBCF4D39C7F9}" presName="pillarX" presStyleLbl="node1" presStyleIdx="2" presStyleCnt="4">
        <dgm:presLayoutVars>
          <dgm:bulletEnabled val="1"/>
        </dgm:presLayoutVars>
      </dgm:prSet>
      <dgm:spPr/>
      <dgm:t>
        <a:bodyPr/>
        <a:lstStyle/>
        <a:p>
          <a:endParaRPr lang="en-CA"/>
        </a:p>
      </dgm:t>
    </dgm:pt>
    <dgm:pt modelId="{3A8C3E47-6206-402C-8759-A0B920604D5D}" type="pres">
      <dgm:prSet presAssocID="{0F330414-6BC9-420A-8967-38A0BB717DCC}" presName="pillarX" presStyleLbl="node1" presStyleIdx="3" presStyleCnt="4">
        <dgm:presLayoutVars>
          <dgm:bulletEnabled val="1"/>
        </dgm:presLayoutVars>
      </dgm:prSet>
      <dgm:spPr/>
      <dgm:t>
        <a:bodyPr/>
        <a:lstStyle/>
        <a:p>
          <a:endParaRPr lang="en-CA"/>
        </a:p>
      </dgm:t>
    </dgm:pt>
    <dgm:pt modelId="{90994DC2-8CDB-4502-87AA-99A7DFE58B97}" type="pres">
      <dgm:prSet presAssocID="{27C32D55-FA80-4827-8321-EF4124553EE8}" presName="base" presStyleLbl="dkBgShp" presStyleIdx="1" presStyleCnt="2"/>
      <dgm:spPr/>
    </dgm:pt>
  </dgm:ptLst>
  <dgm:cxnLst>
    <dgm:cxn modelId="{0D389634-994C-4064-BC8C-D8A981CCE7D9}" type="presOf" srcId="{14FB7162-C99A-40A1-9547-C8C08529B7D5}" destId="{40D131D3-997F-46DB-B290-0453FD6121E3}" srcOrd="0" destOrd="0" presId="urn:microsoft.com/office/officeart/2005/8/layout/hList3"/>
    <dgm:cxn modelId="{86C21786-A5F8-4F1F-ACE1-8E34A0948533}" srcId="{27C32D55-FA80-4827-8321-EF4124553EE8}" destId="{14FB7162-C99A-40A1-9547-C8C08529B7D5}" srcOrd="1" destOrd="0" parTransId="{76188346-17A7-429A-9A2B-A28E845AFD52}" sibTransId="{A4B72E34-DC8F-4B4B-BBDF-9023ABB7844B}"/>
    <dgm:cxn modelId="{4E56B0D5-9D45-4DC9-9B35-F3A520B0355A}" type="presOf" srcId="{27C32D55-FA80-4827-8321-EF4124553EE8}" destId="{4DF3125C-BE01-4CE7-B1A2-4C84BA906885}" srcOrd="0" destOrd="0" presId="urn:microsoft.com/office/officeart/2005/8/layout/hList3"/>
    <dgm:cxn modelId="{0DD3B66E-1202-46E1-BB93-4F6A6EE41E26}" srcId="{27C32D55-FA80-4827-8321-EF4124553EE8}" destId="{75D21019-9A71-4946-8AA9-8F51FCB1B6C1}" srcOrd="0" destOrd="0" parTransId="{FD9D5651-DBD5-4995-84DC-D30B76A8AB2D}" sibTransId="{542F2303-4564-49AF-A826-6B746A1C15B0}"/>
    <dgm:cxn modelId="{F46E63DA-BAF8-4CDD-B9CB-41141CFFED27}" srcId="{74B3D809-8236-4688-93A9-0C57AB5D4F50}" destId="{27C32D55-FA80-4827-8321-EF4124553EE8}" srcOrd="0" destOrd="0" parTransId="{26E6385A-D529-44F2-B088-D616C584E06D}" sibTransId="{E81BCF7E-CAB2-4F56-90F6-219F3B3355A7}"/>
    <dgm:cxn modelId="{45F78510-9590-4D57-B83C-B07974D7AB10}" type="presOf" srcId="{0D580C78-55D0-4F1F-ABD0-FBCF4D39C7F9}" destId="{7B7CB301-C613-47D7-963E-B811F9618C5B}" srcOrd="0" destOrd="0" presId="urn:microsoft.com/office/officeart/2005/8/layout/hList3"/>
    <dgm:cxn modelId="{785B5030-71A4-4C03-8F7E-A87B7BE08C75}" type="presOf" srcId="{74B3D809-8236-4688-93A9-0C57AB5D4F50}" destId="{BA94631B-5382-4A5C-AB51-BEEBF39ACBF9}" srcOrd="0" destOrd="0" presId="urn:microsoft.com/office/officeart/2005/8/layout/hList3"/>
    <dgm:cxn modelId="{E171E444-8715-49A2-8A09-38F9FA12AC45}" srcId="{27C32D55-FA80-4827-8321-EF4124553EE8}" destId="{0F330414-6BC9-420A-8967-38A0BB717DCC}" srcOrd="3" destOrd="0" parTransId="{DD144BA1-40F3-4DEC-B6BB-62143810F403}" sibTransId="{761DC6C9-6257-4DF8-B87A-64F31A5700F1}"/>
    <dgm:cxn modelId="{8E853D43-9E43-44AE-BB97-E3AA41F5A3A6}" srcId="{27C32D55-FA80-4827-8321-EF4124553EE8}" destId="{0D580C78-55D0-4F1F-ABD0-FBCF4D39C7F9}" srcOrd="2" destOrd="0" parTransId="{A98025B1-1257-4DFD-88B7-9C5F8A5EC477}" sibTransId="{12C19D9D-1B93-431F-A9B0-3B421E2A64EF}"/>
    <dgm:cxn modelId="{D6626CBF-E161-4596-93CA-2974DE36F077}" type="presOf" srcId="{0F330414-6BC9-420A-8967-38A0BB717DCC}" destId="{3A8C3E47-6206-402C-8759-A0B920604D5D}" srcOrd="0" destOrd="0" presId="urn:microsoft.com/office/officeart/2005/8/layout/hList3"/>
    <dgm:cxn modelId="{E7EFD338-8D69-4950-9494-370262272B39}" type="presOf" srcId="{75D21019-9A71-4946-8AA9-8F51FCB1B6C1}" destId="{CA2FBD8A-4943-470B-B893-EC37FE823EC7}" srcOrd="0" destOrd="0" presId="urn:microsoft.com/office/officeart/2005/8/layout/hList3"/>
    <dgm:cxn modelId="{2038E1BD-1ABB-4EBC-AB13-19F4DC23FCAA}" type="presParOf" srcId="{BA94631B-5382-4A5C-AB51-BEEBF39ACBF9}" destId="{4DF3125C-BE01-4CE7-B1A2-4C84BA906885}" srcOrd="0" destOrd="0" presId="urn:microsoft.com/office/officeart/2005/8/layout/hList3"/>
    <dgm:cxn modelId="{6327253F-A84D-4E3B-ADC6-A2A75F12A2CF}" type="presParOf" srcId="{BA94631B-5382-4A5C-AB51-BEEBF39ACBF9}" destId="{DBE107FC-23C8-4913-BE53-E70F6466077B}" srcOrd="1" destOrd="0" presId="urn:microsoft.com/office/officeart/2005/8/layout/hList3"/>
    <dgm:cxn modelId="{5D82B4D9-0DFD-438C-A182-CC6769A1A05A}" type="presParOf" srcId="{DBE107FC-23C8-4913-BE53-E70F6466077B}" destId="{CA2FBD8A-4943-470B-B893-EC37FE823EC7}" srcOrd="0" destOrd="0" presId="urn:microsoft.com/office/officeart/2005/8/layout/hList3"/>
    <dgm:cxn modelId="{4C555BEB-D780-4CDD-8FFA-53F8DB25A3E0}" type="presParOf" srcId="{DBE107FC-23C8-4913-BE53-E70F6466077B}" destId="{40D131D3-997F-46DB-B290-0453FD6121E3}" srcOrd="1" destOrd="0" presId="urn:microsoft.com/office/officeart/2005/8/layout/hList3"/>
    <dgm:cxn modelId="{9321BF7B-C546-4903-8FF9-CE898867F4D2}" type="presParOf" srcId="{DBE107FC-23C8-4913-BE53-E70F6466077B}" destId="{7B7CB301-C613-47D7-963E-B811F9618C5B}" srcOrd="2" destOrd="0" presId="urn:microsoft.com/office/officeart/2005/8/layout/hList3"/>
    <dgm:cxn modelId="{DBE41A2D-4CDC-4D51-A156-9371CCA0A430}" type="presParOf" srcId="{DBE107FC-23C8-4913-BE53-E70F6466077B}" destId="{3A8C3E47-6206-402C-8759-A0B920604D5D}" srcOrd="3" destOrd="0" presId="urn:microsoft.com/office/officeart/2005/8/layout/hList3"/>
    <dgm:cxn modelId="{06A6A7D9-4E0B-4412-99E0-28815D545116}" type="presParOf" srcId="{BA94631B-5382-4A5C-AB51-BEEBF39ACBF9}" destId="{90994DC2-8CDB-4502-87AA-99A7DFE58B9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8F28DE-4AA4-49D2-AF20-6B9FDC179E9C}" type="doc">
      <dgm:prSet loTypeId="urn:microsoft.com/office/officeart/2005/8/layout/default" loCatId="list" qsTypeId="urn:microsoft.com/office/officeart/2005/8/quickstyle/3d5" qsCatId="3D" csTypeId="urn:microsoft.com/office/officeart/2005/8/colors/accent0_3" csCatId="mainScheme" phldr="1"/>
      <dgm:spPr/>
      <dgm:t>
        <a:bodyPr/>
        <a:lstStyle/>
        <a:p>
          <a:endParaRPr lang="en-CA"/>
        </a:p>
      </dgm:t>
    </dgm:pt>
    <dgm:pt modelId="{3850EB9D-E4FA-4B92-A5AB-3D77EA4A360B}">
      <dgm:prSet phldrT="[Text]" custT="1"/>
      <dgm:spPr>
        <a:solidFill>
          <a:schemeClr val="tx1"/>
        </a:solidFill>
      </dgm:spPr>
      <dgm:t>
        <a:bodyPr/>
        <a:lstStyle/>
        <a:p>
          <a:r>
            <a:rPr lang="en-CA" sz="1900" dirty="0" smtClean="0">
              <a:effectLst>
                <a:glow rad="228600">
                  <a:schemeClr val="accent2">
                    <a:satMod val="175000"/>
                    <a:alpha val="40000"/>
                  </a:schemeClr>
                </a:glow>
              </a:effectLst>
              <a:latin typeface="Lucida Sans Unicode" panose="020B0602030504020204" pitchFamily="34" charset="0"/>
            </a:rPr>
            <a:t>Be respectful of each other.</a:t>
          </a:r>
          <a:endParaRPr lang="en-CA" sz="1900" dirty="0">
            <a:effectLst>
              <a:glow rad="228600">
                <a:schemeClr val="accent2">
                  <a:satMod val="175000"/>
                  <a:alpha val="40000"/>
                </a:schemeClr>
              </a:glow>
            </a:effectLst>
          </a:endParaRPr>
        </a:p>
      </dgm:t>
    </dgm:pt>
    <dgm:pt modelId="{59E190F5-67E7-4C44-80B4-EEAC81F2BEAB}" type="parTrans" cxnId="{F49794F0-5C35-42FD-BA63-CC571B685E6A}">
      <dgm:prSet/>
      <dgm:spPr/>
      <dgm:t>
        <a:bodyPr/>
        <a:lstStyle/>
        <a:p>
          <a:endParaRPr lang="en-CA"/>
        </a:p>
      </dgm:t>
    </dgm:pt>
    <dgm:pt modelId="{9B2EF696-3B58-4EDB-BB59-AED489E91841}" type="sibTrans" cxnId="{F49794F0-5C35-42FD-BA63-CC571B685E6A}">
      <dgm:prSet/>
      <dgm:spPr/>
      <dgm:t>
        <a:bodyPr/>
        <a:lstStyle/>
        <a:p>
          <a:endParaRPr lang="en-CA"/>
        </a:p>
      </dgm:t>
    </dgm:pt>
    <dgm:pt modelId="{B560B93F-6F9B-4C83-96A3-441A5D826A7D}">
      <dgm:prSet custT="1"/>
      <dgm:spPr>
        <a:solidFill>
          <a:schemeClr val="accent1">
            <a:lumMod val="50000"/>
          </a:schemeClr>
        </a:solidFill>
      </dgm:spPr>
      <dgm:t>
        <a:bodyPr/>
        <a:lstStyle/>
        <a:p>
          <a:r>
            <a:rPr lang="en-CA" sz="1900" dirty="0" smtClean="0">
              <a:effectLst>
                <a:glow rad="228600">
                  <a:schemeClr val="accent2">
                    <a:satMod val="175000"/>
                    <a:alpha val="40000"/>
                  </a:schemeClr>
                </a:glow>
              </a:effectLst>
              <a:latin typeface="Lucida Sans Unicode" panose="020B0602030504020204" pitchFamily="34" charset="0"/>
            </a:rPr>
            <a:t>Disagree with another person's position and ideas but not the person.</a:t>
          </a:r>
          <a:endParaRPr lang="en-CA" sz="1900" dirty="0">
            <a:effectLst>
              <a:glow rad="228600">
                <a:schemeClr val="accent2">
                  <a:satMod val="175000"/>
                  <a:alpha val="40000"/>
                </a:schemeClr>
              </a:glow>
            </a:effectLst>
            <a:latin typeface="Lucida Sans Unicode" panose="020B0602030504020204" pitchFamily="34" charset="0"/>
          </a:endParaRPr>
        </a:p>
      </dgm:t>
    </dgm:pt>
    <dgm:pt modelId="{2E82A6F6-27FE-4DD6-965C-5492D0696532}" type="parTrans" cxnId="{289F92AB-8042-45BC-A58F-4C71D3AC6E13}">
      <dgm:prSet/>
      <dgm:spPr/>
      <dgm:t>
        <a:bodyPr/>
        <a:lstStyle/>
        <a:p>
          <a:endParaRPr lang="en-CA"/>
        </a:p>
      </dgm:t>
    </dgm:pt>
    <dgm:pt modelId="{721C1998-F407-4860-8657-46D4C3AEF924}" type="sibTrans" cxnId="{289F92AB-8042-45BC-A58F-4C71D3AC6E13}">
      <dgm:prSet/>
      <dgm:spPr/>
      <dgm:t>
        <a:bodyPr/>
        <a:lstStyle/>
        <a:p>
          <a:endParaRPr lang="en-CA"/>
        </a:p>
      </dgm:t>
    </dgm:pt>
    <dgm:pt modelId="{3E86F2DA-2795-4449-A51F-0E38474DF499}">
      <dgm:prSet custT="1"/>
      <dgm:spPr>
        <a:solidFill>
          <a:schemeClr val="accent6">
            <a:lumMod val="50000"/>
          </a:schemeClr>
        </a:solidFill>
      </dgm:spPr>
      <dgm:t>
        <a:bodyPr/>
        <a:lstStyle/>
        <a:p>
          <a:r>
            <a:rPr lang="en-CA" sz="1900" smtClean="0">
              <a:effectLst>
                <a:glow rad="228600">
                  <a:schemeClr val="accent2">
                    <a:satMod val="175000"/>
                    <a:alpha val="40000"/>
                  </a:schemeClr>
                </a:glow>
              </a:effectLst>
              <a:latin typeface="Lucida Sans Unicode" panose="020B0602030504020204" pitchFamily="34" charset="0"/>
            </a:rPr>
            <a:t>Don't take criticism of your ideas as a personal attack.</a:t>
          </a:r>
          <a:endParaRPr lang="en-CA" sz="1900" dirty="0">
            <a:effectLst>
              <a:glow rad="228600">
                <a:schemeClr val="accent2">
                  <a:satMod val="175000"/>
                  <a:alpha val="40000"/>
                </a:schemeClr>
              </a:glow>
            </a:effectLst>
            <a:latin typeface="Lucida Sans Unicode" panose="020B0602030504020204" pitchFamily="34" charset="0"/>
          </a:endParaRPr>
        </a:p>
      </dgm:t>
    </dgm:pt>
    <dgm:pt modelId="{8F11DD7F-1AD7-4BAC-A6F9-FAFA769AAC6D}" type="parTrans" cxnId="{9625DEC9-316E-4FD8-8C4C-DE1B9087B8AE}">
      <dgm:prSet/>
      <dgm:spPr/>
      <dgm:t>
        <a:bodyPr/>
        <a:lstStyle/>
        <a:p>
          <a:endParaRPr lang="en-CA"/>
        </a:p>
      </dgm:t>
    </dgm:pt>
    <dgm:pt modelId="{32B39E6B-E0DF-48F0-BD4B-865211081E39}" type="sibTrans" cxnId="{9625DEC9-316E-4FD8-8C4C-DE1B9087B8AE}">
      <dgm:prSet/>
      <dgm:spPr/>
      <dgm:t>
        <a:bodyPr/>
        <a:lstStyle/>
        <a:p>
          <a:endParaRPr lang="en-CA"/>
        </a:p>
      </dgm:t>
    </dgm:pt>
    <dgm:pt modelId="{FC3DF770-FB15-43AE-8C34-5D1683B574F7}">
      <dgm:prSet custT="1"/>
      <dgm:spPr>
        <a:solidFill>
          <a:schemeClr val="accent4">
            <a:lumMod val="50000"/>
          </a:schemeClr>
        </a:solidFill>
      </dgm:spPr>
      <dgm:t>
        <a:bodyPr/>
        <a:lstStyle/>
        <a:p>
          <a:r>
            <a:rPr lang="en-CA" sz="1900" smtClean="0">
              <a:effectLst>
                <a:glow rad="228600">
                  <a:schemeClr val="accent2">
                    <a:satMod val="175000"/>
                    <a:alpha val="40000"/>
                  </a:schemeClr>
                </a:glow>
              </a:effectLst>
              <a:latin typeface="Lucida Sans Unicode" panose="020B0602030504020204" pitchFamily="34" charset="0"/>
            </a:rPr>
            <a:t>Listen to everyone's ideas, especially if you don't agree with them.</a:t>
          </a:r>
          <a:endParaRPr lang="en-CA" sz="1900" dirty="0">
            <a:effectLst>
              <a:glow rad="228600">
                <a:schemeClr val="accent2">
                  <a:satMod val="175000"/>
                  <a:alpha val="40000"/>
                </a:schemeClr>
              </a:glow>
            </a:effectLst>
            <a:latin typeface="Lucida Sans Unicode" panose="020B0602030504020204" pitchFamily="34" charset="0"/>
          </a:endParaRPr>
        </a:p>
      </dgm:t>
    </dgm:pt>
    <dgm:pt modelId="{80F341BC-17F4-4EE8-9562-F840F6A7B880}" type="parTrans" cxnId="{98D1DA83-B53F-4B3B-8486-2AA5EE7CD42C}">
      <dgm:prSet/>
      <dgm:spPr/>
      <dgm:t>
        <a:bodyPr/>
        <a:lstStyle/>
        <a:p>
          <a:endParaRPr lang="en-CA"/>
        </a:p>
      </dgm:t>
    </dgm:pt>
    <dgm:pt modelId="{A1E5C62E-D81E-4210-AED9-4A9DC0934D43}" type="sibTrans" cxnId="{98D1DA83-B53F-4B3B-8486-2AA5EE7CD42C}">
      <dgm:prSet/>
      <dgm:spPr/>
      <dgm:t>
        <a:bodyPr/>
        <a:lstStyle/>
        <a:p>
          <a:endParaRPr lang="en-CA"/>
        </a:p>
      </dgm:t>
    </dgm:pt>
    <dgm:pt modelId="{5C488B7C-897A-4776-87A7-6E7A98C55602}">
      <dgm:prSet custT="1"/>
      <dgm:spPr>
        <a:solidFill>
          <a:schemeClr val="accent3">
            <a:lumMod val="50000"/>
          </a:schemeClr>
        </a:solidFill>
      </dgm:spPr>
      <dgm:t>
        <a:bodyPr/>
        <a:lstStyle/>
        <a:p>
          <a:r>
            <a:rPr lang="en-CA" sz="1900" smtClean="0">
              <a:effectLst>
                <a:glow rad="228600">
                  <a:schemeClr val="accent2">
                    <a:satMod val="175000"/>
                    <a:alpha val="40000"/>
                  </a:schemeClr>
                </a:glow>
              </a:effectLst>
              <a:latin typeface="Lucida Sans Unicode" panose="020B0602030504020204" pitchFamily="34" charset="0"/>
            </a:rPr>
            <a:t>Change your mind when the evidence supports this.</a:t>
          </a:r>
          <a:endParaRPr lang="en-CA" sz="1900" dirty="0">
            <a:effectLst>
              <a:glow rad="228600">
                <a:schemeClr val="accent2">
                  <a:satMod val="175000"/>
                  <a:alpha val="40000"/>
                </a:schemeClr>
              </a:glow>
            </a:effectLst>
            <a:latin typeface="Lucida Sans Unicode" panose="020B0602030504020204" pitchFamily="34" charset="0"/>
          </a:endParaRPr>
        </a:p>
      </dgm:t>
    </dgm:pt>
    <dgm:pt modelId="{B6C4F023-5C33-4867-9B2D-A9EABFE2293A}" type="parTrans" cxnId="{2EA5B4B3-4C0D-4C81-B0A5-4F0F80561C89}">
      <dgm:prSet/>
      <dgm:spPr/>
      <dgm:t>
        <a:bodyPr/>
        <a:lstStyle/>
        <a:p>
          <a:endParaRPr lang="en-CA"/>
        </a:p>
      </dgm:t>
    </dgm:pt>
    <dgm:pt modelId="{C04C111F-64E5-47D3-BA8E-D98AAAA4E020}" type="sibTrans" cxnId="{2EA5B4B3-4C0D-4C81-B0A5-4F0F80561C89}">
      <dgm:prSet/>
      <dgm:spPr/>
      <dgm:t>
        <a:bodyPr/>
        <a:lstStyle/>
        <a:p>
          <a:endParaRPr lang="en-CA"/>
        </a:p>
      </dgm:t>
    </dgm:pt>
    <dgm:pt modelId="{247C7F7E-4F28-43E5-BEA1-52286590F66D}">
      <dgm:prSet custT="1"/>
      <dgm:spPr>
        <a:solidFill>
          <a:schemeClr val="accent2">
            <a:lumMod val="50000"/>
          </a:schemeClr>
        </a:solidFill>
      </dgm:spPr>
      <dgm:t>
        <a:bodyPr/>
        <a:lstStyle/>
        <a:p>
          <a:r>
            <a:rPr lang="en-CA" sz="1900" smtClean="0">
              <a:effectLst>
                <a:glow rad="228600">
                  <a:schemeClr val="accent2">
                    <a:satMod val="175000"/>
                    <a:alpha val="40000"/>
                  </a:schemeClr>
                </a:glow>
              </a:effectLst>
              <a:latin typeface="Lucida Sans Unicode" panose="020B0602030504020204" pitchFamily="34" charset="0"/>
            </a:rPr>
            <a:t>Try to understand both sides of the controversy.</a:t>
          </a:r>
          <a:endParaRPr lang="en-CA" sz="1900" dirty="0">
            <a:effectLst>
              <a:glow rad="228600">
                <a:schemeClr val="accent2">
                  <a:satMod val="175000"/>
                  <a:alpha val="40000"/>
                </a:schemeClr>
              </a:glow>
            </a:effectLst>
            <a:latin typeface="Lucida Sans Unicode" panose="020B0602030504020204" pitchFamily="34" charset="0"/>
          </a:endParaRPr>
        </a:p>
      </dgm:t>
    </dgm:pt>
    <dgm:pt modelId="{C57961F3-A90F-441E-9092-6F65789231EC}" type="parTrans" cxnId="{74C01480-0E08-4662-8CC4-D6ED7692D615}">
      <dgm:prSet/>
      <dgm:spPr/>
      <dgm:t>
        <a:bodyPr/>
        <a:lstStyle/>
        <a:p>
          <a:endParaRPr lang="en-CA"/>
        </a:p>
      </dgm:t>
    </dgm:pt>
    <dgm:pt modelId="{DC34AA5C-025F-4AC5-BD5E-B44EF99C5681}" type="sibTrans" cxnId="{74C01480-0E08-4662-8CC4-D6ED7692D615}">
      <dgm:prSet/>
      <dgm:spPr/>
      <dgm:t>
        <a:bodyPr/>
        <a:lstStyle/>
        <a:p>
          <a:endParaRPr lang="en-CA"/>
        </a:p>
      </dgm:t>
    </dgm:pt>
    <dgm:pt modelId="{76E71AE1-4A73-4766-B87D-205617FDD932}">
      <dgm:prSet custT="1"/>
      <dgm:spPr>
        <a:solidFill>
          <a:srgbClr val="C00000"/>
        </a:solidFill>
      </dgm:spPr>
      <dgm:t>
        <a:bodyPr/>
        <a:lstStyle/>
        <a:p>
          <a:r>
            <a:rPr lang="en-CA" sz="1900" smtClean="0">
              <a:effectLst>
                <a:glow rad="228600">
                  <a:schemeClr val="accent2">
                    <a:satMod val="175000"/>
                    <a:alpha val="40000"/>
                  </a:schemeClr>
                </a:glow>
              </a:effectLst>
              <a:latin typeface="Lucida Sans Unicode" panose="020B0602030504020204" pitchFamily="34" charset="0"/>
            </a:rPr>
            <a:t>Understand the position differences before trying to reach consensus.</a:t>
          </a:r>
          <a:endParaRPr lang="en-CA" sz="1900" dirty="0">
            <a:effectLst>
              <a:glow rad="228600">
                <a:schemeClr val="accent2">
                  <a:satMod val="175000"/>
                  <a:alpha val="40000"/>
                </a:schemeClr>
              </a:glow>
            </a:effectLst>
            <a:latin typeface="Lucida Sans Unicode" panose="020B0602030504020204" pitchFamily="34" charset="0"/>
          </a:endParaRPr>
        </a:p>
      </dgm:t>
    </dgm:pt>
    <dgm:pt modelId="{7168853D-43E8-41E4-97FE-B3347F63D9DE}" type="parTrans" cxnId="{15A5666F-0C74-4AD3-B4F5-4EBE849586D3}">
      <dgm:prSet/>
      <dgm:spPr/>
      <dgm:t>
        <a:bodyPr/>
        <a:lstStyle/>
        <a:p>
          <a:endParaRPr lang="en-CA"/>
        </a:p>
      </dgm:t>
    </dgm:pt>
    <dgm:pt modelId="{0A2FB9FB-28DD-4C11-87FD-4E13282E5DED}" type="sibTrans" cxnId="{15A5666F-0C74-4AD3-B4F5-4EBE849586D3}">
      <dgm:prSet/>
      <dgm:spPr/>
      <dgm:t>
        <a:bodyPr/>
        <a:lstStyle/>
        <a:p>
          <a:endParaRPr lang="en-CA"/>
        </a:p>
      </dgm:t>
    </dgm:pt>
    <dgm:pt modelId="{ED2EE2F2-AB6D-47AA-878F-81564F748A4C}">
      <dgm:prSet custT="1"/>
      <dgm:spPr>
        <a:solidFill>
          <a:srgbClr val="660033"/>
        </a:solidFill>
      </dgm:spPr>
      <dgm:t>
        <a:bodyPr/>
        <a:lstStyle/>
        <a:p>
          <a:r>
            <a:rPr lang="en-CA" sz="1900" dirty="0" smtClean="0">
              <a:effectLst>
                <a:glow rad="228600">
                  <a:schemeClr val="accent2">
                    <a:satMod val="175000"/>
                    <a:alpha val="40000"/>
                  </a:schemeClr>
                </a:glow>
              </a:effectLst>
              <a:latin typeface="Lucida Sans Unicode" panose="020B0602030504020204" pitchFamily="34" charset="0"/>
            </a:rPr>
            <a:t>Focus on reaching the best outcome, not on winning.</a:t>
          </a:r>
          <a:endParaRPr lang="en-CA" sz="1900" b="0" i="0" dirty="0">
            <a:effectLst>
              <a:glow rad="228600">
                <a:schemeClr val="accent2">
                  <a:satMod val="175000"/>
                  <a:alpha val="40000"/>
                </a:schemeClr>
              </a:glow>
            </a:effectLst>
            <a:latin typeface="Lucida Sans Unicode" panose="020B0602030504020204" pitchFamily="34" charset="0"/>
          </a:endParaRPr>
        </a:p>
      </dgm:t>
    </dgm:pt>
    <dgm:pt modelId="{B0E40FD3-B39A-450B-88C0-01AAE93CAC0C}" type="parTrans" cxnId="{0C34FD50-1C9C-4E52-91CD-405F3989F669}">
      <dgm:prSet/>
      <dgm:spPr/>
      <dgm:t>
        <a:bodyPr/>
        <a:lstStyle/>
        <a:p>
          <a:endParaRPr lang="en-CA"/>
        </a:p>
      </dgm:t>
    </dgm:pt>
    <dgm:pt modelId="{58472BDE-74D0-4E56-87E6-C355A5A98BC3}" type="sibTrans" cxnId="{0C34FD50-1C9C-4E52-91CD-405F3989F669}">
      <dgm:prSet/>
      <dgm:spPr/>
      <dgm:t>
        <a:bodyPr/>
        <a:lstStyle/>
        <a:p>
          <a:endParaRPr lang="en-CA"/>
        </a:p>
      </dgm:t>
    </dgm:pt>
    <dgm:pt modelId="{35C361CA-E8F9-40FA-9E8E-A9234392D885}" type="pres">
      <dgm:prSet presAssocID="{A68F28DE-4AA4-49D2-AF20-6B9FDC179E9C}" presName="diagram" presStyleCnt="0">
        <dgm:presLayoutVars>
          <dgm:dir/>
          <dgm:resizeHandles val="exact"/>
        </dgm:presLayoutVars>
      </dgm:prSet>
      <dgm:spPr/>
      <dgm:t>
        <a:bodyPr/>
        <a:lstStyle/>
        <a:p>
          <a:endParaRPr lang="en-CA"/>
        </a:p>
      </dgm:t>
    </dgm:pt>
    <dgm:pt modelId="{46722D58-EC4F-4EE7-9744-73F1BFD531D4}" type="pres">
      <dgm:prSet presAssocID="{3850EB9D-E4FA-4B92-A5AB-3D77EA4A360B}" presName="node" presStyleLbl="node1" presStyleIdx="0" presStyleCnt="8">
        <dgm:presLayoutVars>
          <dgm:bulletEnabled val="1"/>
        </dgm:presLayoutVars>
      </dgm:prSet>
      <dgm:spPr/>
      <dgm:t>
        <a:bodyPr/>
        <a:lstStyle/>
        <a:p>
          <a:endParaRPr lang="en-CA"/>
        </a:p>
      </dgm:t>
    </dgm:pt>
    <dgm:pt modelId="{242155B1-EEEA-4F1B-A7D0-3E6661FFBAC3}" type="pres">
      <dgm:prSet presAssocID="{9B2EF696-3B58-4EDB-BB59-AED489E91841}" presName="sibTrans" presStyleCnt="0"/>
      <dgm:spPr/>
    </dgm:pt>
    <dgm:pt modelId="{D0CCCB31-B4A0-43E8-87AD-02393654F72F}" type="pres">
      <dgm:prSet presAssocID="{B560B93F-6F9B-4C83-96A3-441A5D826A7D}" presName="node" presStyleLbl="node1" presStyleIdx="1" presStyleCnt="8">
        <dgm:presLayoutVars>
          <dgm:bulletEnabled val="1"/>
        </dgm:presLayoutVars>
      </dgm:prSet>
      <dgm:spPr/>
      <dgm:t>
        <a:bodyPr/>
        <a:lstStyle/>
        <a:p>
          <a:endParaRPr lang="en-CA"/>
        </a:p>
      </dgm:t>
    </dgm:pt>
    <dgm:pt modelId="{1D590CC8-CFE5-4672-B30C-55D50E8AA059}" type="pres">
      <dgm:prSet presAssocID="{721C1998-F407-4860-8657-46D4C3AEF924}" presName="sibTrans" presStyleCnt="0"/>
      <dgm:spPr/>
    </dgm:pt>
    <dgm:pt modelId="{7721C3A4-91FC-4402-BD94-E96229A1F6BC}" type="pres">
      <dgm:prSet presAssocID="{3E86F2DA-2795-4449-A51F-0E38474DF499}" presName="node" presStyleLbl="node1" presStyleIdx="2" presStyleCnt="8">
        <dgm:presLayoutVars>
          <dgm:bulletEnabled val="1"/>
        </dgm:presLayoutVars>
      </dgm:prSet>
      <dgm:spPr/>
      <dgm:t>
        <a:bodyPr/>
        <a:lstStyle/>
        <a:p>
          <a:endParaRPr lang="en-CA"/>
        </a:p>
      </dgm:t>
    </dgm:pt>
    <dgm:pt modelId="{1389E3D7-AB7E-4D11-99C0-3AB15D1E588A}" type="pres">
      <dgm:prSet presAssocID="{32B39E6B-E0DF-48F0-BD4B-865211081E39}" presName="sibTrans" presStyleCnt="0"/>
      <dgm:spPr/>
    </dgm:pt>
    <dgm:pt modelId="{D03E9A16-9E91-4A80-ADEC-0A858B5B8328}" type="pres">
      <dgm:prSet presAssocID="{FC3DF770-FB15-43AE-8C34-5D1683B574F7}" presName="node" presStyleLbl="node1" presStyleIdx="3" presStyleCnt="8">
        <dgm:presLayoutVars>
          <dgm:bulletEnabled val="1"/>
        </dgm:presLayoutVars>
      </dgm:prSet>
      <dgm:spPr/>
      <dgm:t>
        <a:bodyPr/>
        <a:lstStyle/>
        <a:p>
          <a:endParaRPr lang="en-CA"/>
        </a:p>
      </dgm:t>
    </dgm:pt>
    <dgm:pt modelId="{B4E5DC48-F8DD-4BCE-B857-44E2A5A88AC4}" type="pres">
      <dgm:prSet presAssocID="{A1E5C62E-D81E-4210-AED9-4A9DC0934D43}" presName="sibTrans" presStyleCnt="0"/>
      <dgm:spPr/>
    </dgm:pt>
    <dgm:pt modelId="{6B74E16A-3DBC-4C21-93BA-0AFD5B88C473}" type="pres">
      <dgm:prSet presAssocID="{5C488B7C-897A-4776-87A7-6E7A98C55602}" presName="node" presStyleLbl="node1" presStyleIdx="4" presStyleCnt="8">
        <dgm:presLayoutVars>
          <dgm:bulletEnabled val="1"/>
        </dgm:presLayoutVars>
      </dgm:prSet>
      <dgm:spPr/>
      <dgm:t>
        <a:bodyPr/>
        <a:lstStyle/>
        <a:p>
          <a:endParaRPr lang="en-CA"/>
        </a:p>
      </dgm:t>
    </dgm:pt>
    <dgm:pt modelId="{D69689F2-F34A-4378-BA3A-AF027C2B11DB}" type="pres">
      <dgm:prSet presAssocID="{C04C111F-64E5-47D3-BA8E-D98AAAA4E020}" presName="sibTrans" presStyleCnt="0"/>
      <dgm:spPr/>
    </dgm:pt>
    <dgm:pt modelId="{94C210B2-7746-42E5-B57C-E576F92FA617}" type="pres">
      <dgm:prSet presAssocID="{247C7F7E-4F28-43E5-BEA1-52286590F66D}" presName="node" presStyleLbl="node1" presStyleIdx="5" presStyleCnt="8">
        <dgm:presLayoutVars>
          <dgm:bulletEnabled val="1"/>
        </dgm:presLayoutVars>
      </dgm:prSet>
      <dgm:spPr/>
      <dgm:t>
        <a:bodyPr/>
        <a:lstStyle/>
        <a:p>
          <a:endParaRPr lang="en-CA"/>
        </a:p>
      </dgm:t>
    </dgm:pt>
    <dgm:pt modelId="{5B38ADA1-CDB8-4C8E-8697-590592014672}" type="pres">
      <dgm:prSet presAssocID="{DC34AA5C-025F-4AC5-BD5E-B44EF99C5681}" presName="sibTrans" presStyleCnt="0"/>
      <dgm:spPr/>
    </dgm:pt>
    <dgm:pt modelId="{4D29012B-586F-404B-AB7E-6D603E78D822}" type="pres">
      <dgm:prSet presAssocID="{76E71AE1-4A73-4766-B87D-205617FDD932}" presName="node" presStyleLbl="node1" presStyleIdx="6" presStyleCnt="8">
        <dgm:presLayoutVars>
          <dgm:bulletEnabled val="1"/>
        </dgm:presLayoutVars>
      </dgm:prSet>
      <dgm:spPr/>
      <dgm:t>
        <a:bodyPr/>
        <a:lstStyle/>
        <a:p>
          <a:endParaRPr lang="en-CA"/>
        </a:p>
      </dgm:t>
    </dgm:pt>
    <dgm:pt modelId="{EE8985B6-5A63-493B-9482-544571D80532}" type="pres">
      <dgm:prSet presAssocID="{0A2FB9FB-28DD-4C11-87FD-4E13282E5DED}" presName="sibTrans" presStyleCnt="0"/>
      <dgm:spPr/>
    </dgm:pt>
    <dgm:pt modelId="{9615FD23-E696-4758-83F5-AC9DE55E9974}" type="pres">
      <dgm:prSet presAssocID="{ED2EE2F2-AB6D-47AA-878F-81564F748A4C}" presName="node" presStyleLbl="node1" presStyleIdx="7" presStyleCnt="8">
        <dgm:presLayoutVars>
          <dgm:bulletEnabled val="1"/>
        </dgm:presLayoutVars>
      </dgm:prSet>
      <dgm:spPr/>
      <dgm:t>
        <a:bodyPr/>
        <a:lstStyle/>
        <a:p>
          <a:endParaRPr lang="en-CA"/>
        </a:p>
      </dgm:t>
    </dgm:pt>
  </dgm:ptLst>
  <dgm:cxnLst>
    <dgm:cxn modelId="{98D1DA83-B53F-4B3B-8486-2AA5EE7CD42C}" srcId="{A68F28DE-4AA4-49D2-AF20-6B9FDC179E9C}" destId="{FC3DF770-FB15-43AE-8C34-5D1683B574F7}" srcOrd="3" destOrd="0" parTransId="{80F341BC-17F4-4EE8-9562-F840F6A7B880}" sibTransId="{A1E5C62E-D81E-4210-AED9-4A9DC0934D43}"/>
    <dgm:cxn modelId="{2B9B25EC-21DA-4591-B1EA-A96A8B787A26}" type="presOf" srcId="{3E86F2DA-2795-4449-A51F-0E38474DF499}" destId="{7721C3A4-91FC-4402-BD94-E96229A1F6BC}" srcOrd="0" destOrd="0" presId="urn:microsoft.com/office/officeart/2005/8/layout/default"/>
    <dgm:cxn modelId="{C742A87E-7946-44E0-80A7-4A90CD5DDC1B}" type="presOf" srcId="{76E71AE1-4A73-4766-B87D-205617FDD932}" destId="{4D29012B-586F-404B-AB7E-6D603E78D822}" srcOrd="0" destOrd="0" presId="urn:microsoft.com/office/officeart/2005/8/layout/default"/>
    <dgm:cxn modelId="{15A5666F-0C74-4AD3-B4F5-4EBE849586D3}" srcId="{A68F28DE-4AA4-49D2-AF20-6B9FDC179E9C}" destId="{76E71AE1-4A73-4766-B87D-205617FDD932}" srcOrd="6" destOrd="0" parTransId="{7168853D-43E8-41E4-97FE-B3347F63D9DE}" sibTransId="{0A2FB9FB-28DD-4C11-87FD-4E13282E5DED}"/>
    <dgm:cxn modelId="{74C01480-0E08-4662-8CC4-D6ED7692D615}" srcId="{A68F28DE-4AA4-49D2-AF20-6B9FDC179E9C}" destId="{247C7F7E-4F28-43E5-BEA1-52286590F66D}" srcOrd="5" destOrd="0" parTransId="{C57961F3-A90F-441E-9092-6F65789231EC}" sibTransId="{DC34AA5C-025F-4AC5-BD5E-B44EF99C5681}"/>
    <dgm:cxn modelId="{F49794F0-5C35-42FD-BA63-CC571B685E6A}" srcId="{A68F28DE-4AA4-49D2-AF20-6B9FDC179E9C}" destId="{3850EB9D-E4FA-4B92-A5AB-3D77EA4A360B}" srcOrd="0" destOrd="0" parTransId="{59E190F5-67E7-4C44-80B4-EEAC81F2BEAB}" sibTransId="{9B2EF696-3B58-4EDB-BB59-AED489E91841}"/>
    <dgm:cxn modelId="{D4519AEB-83AA-4432-944F-D6C2F0FE027C}" type="presOf" srcId="{FC3DF770-FB15-43AE-8C34-5D1683B574F7}" destId="{D03E9A16-9E91-4A80-ADEC-0A858B5B8328}" srcOrd="0" destOrd="0" presId="urn:microsoft.com/office/officeart/2005/8/layout/default"/>
    <dgm:cxn modelId="{46AC9FFC-E3F1-470C-AE2E-E173ADEEC7EF}" type="presOf" srcId="{ED2EE2F2-AB6D-47AA-878F-81564F748A4C}" destId="{9615FD23-E696-4758-83F5-AC9DE55E9974}" srcOrd="0" destOrd="0" presId="urn:microsoft.com/office/officeart/2005/8/layout/default"/>
    <dgm:cxn modelId="{EAB50134-825F-4BDD-902D-AC7F29032678}" type="presOf" srcId="{247C7F7E-4F28-43E5-BEA1-52286590F66D}" destId="{94C210B2-7746-42E5-B57C-E576F92FA617}" srcOrd="0" destOrd="0" presId="urn:microsoft.com/office/officeart/2005/8/layout/default"/>
    <dgm:cxn modelId="{76BCB86D-499B-4780-B07C-D3FABE74786B}" type="presOf" srcId="{B560B93F-6F9B-4C83-96A3-441A5D826A7D}" destId="{D0CCCB31-B4A0-43E8-87AD-02393654F72F}" srcOrd="0" destOrd="0" presId="urn:microsoft.com/office/officeart/2005/8/layout/default"/>
    <dgm:cxn modelId="{289F92AB-8042-45BC-A58F-4C71D3AC6E13}" srcId="{A68F28DE-4AA4-49D2-AF20-6B9FDC179E9C}" destId="{B560B93F-6F9B-4C83-96A3-441A5D826A7D}" srcOrd="1" destOrd="0" parTransId="{2E82A6F6-27FE-4DD6-965C-5492D0696532}" sibTransId="{721C1998-F407-4860-8657-46D4C3AEF924}"/>
    <dgm:cxn modelId="{2EA5B4B3-4C0D-4C81-B0A5-4F0F80561C89}" srcId="{A68F28DE-4AA4-49D2-AF20-6B9FDC179E9C}" destId="{5C488B7C-897A-4776-87A7-6E7A98C55602}" srcOrd="4" destOrd="0" parTransId="{B6C4F023-5C33-4867-9B2D-A9EABFE2293A}" sibTransId="{C04C111F-64E5-47D3-BA8E-D98AAAA4E020}"/>
    <dgm:cxn modelId="{CE3CF31C-26F3-4753-A4FF-2DF764BD6875}" type="presOf" srcId="{A68F28DE-4AA4-49D2-AF20-6B9FDC179E9C}" destId="{35C361CA-E8F9-40FA-9E8E-A9234392D885}" srcOrd="0" destOrd="0" presId="urn:microsoft.com/office/officeart/2005/8/layout/default"/>
    <dgm:cxn modelId="{0C34FD50-1C9C-4E52-91CD-405F3989F669}" srcId="{A68F28DE-4AA4-49D2-AF20-6B9FDC179E9C}" destId="{ED2EE2F2-AB6D-47AA-878F-81564F748A4C}" srcOrd="7" destOrd="0" parTransId="{B0E40FD3-B39A-450B-88C0-01AAE93CAC0C}" sibTransId="{58472BDE-74D0-4E56-87E6-C355A5A98BC3}"/>
    <dgm:cxn modelId="{9705F754-D040-4C06-8B19-E072E9AAFB89}" type="presOf" srcId="{5C488B7C-897A-4776-87A7-6E7A98C55602}" destId="{6B74E16A-3DBC-4C21-93BA-0AFD5B88C473}" srcOrd="0" destOrd="0" presId="urn:microsoft.com/office/officeart/2005/8/layout/default"/>
    <dgm:cxn modelId="{9625DEC9-316E-4FD8-8C4C-DE1B9087B8AE}" srcId="{A68F28DE-4AA4-49D2-AF20-6B9FDC179E9C}" destId="{3E86F2DA-2795-4449-A51F-0E38474DF499}" srcOrd="2" destOrd="0" parTransId="{8F11DD7F-1AD7-4BAC-A6F9-FAFA769AAC6D}" sibTransId="{32B39E6B-E0DF-48F0-BD4B-865211081E39}"/>
    <dgm:cxn modelId="{4E7EC19E-4FB1-49F3-B6FD-0135ED6A39A7}" type="presOf" srcId="{3850EB9D-E4FA-4B92-A5AB-3D77EA4A360B}" destId="{46722D58-EC4F-4EE7-9744-73F1BFD531D4}" srcOrd="0" destOrd="0" presId="urn:microsoft.com/office/officeart/2005/8/layout/default"/>
    <dgm:cxn modelId="{C289EAB1-056D-4FA3-B0EC-32B92245FE26}" type="presParOf" srcId="{35C361CA-E8F9-40FA-9E8E-A9234392D885}" destId="{46722D58-EC4F-4EE7-9744-73F1BFD531D4}" srcOrd="0" destOrd="0" presId="urn:microsoft.com/office/officeart/2005/8/layout/default"/>
    <dgm:cxn modelId="{D09E6BFD-FEB9-4C77-A9C0-327CC38B5BD3}" type="presParOf" srcId="{35C361CA-E8F9-40FA-9E8E-A9234392D885}" destId="{242155B1-EEEA-4F1B-A7D0-3E6661FFBAC3}" srcOrd="1" destOrd="0" presId="urn:microsoft.com/office/officeart/2005/8/layout/default"/>
    <dgm:cxn modelId="{8596F86F-FB3A-4E18-AB48-1938C52C64FA}" type="presParOf" srcId="{35C361CA-E8F9-40FA-9E8E-A9234392D885}" destId="{D0CCCB31-B4A0-43E8-87AD-02393654F72F}" srcOrd="2" destOrd="0" presId="urn:microsoft.com/office/officeart/2005/8/layout/default"/>
    <dgm:cxn modelId="{18D12B73-27D6-45CF-85A9-2E97ACCD3378}" type="presParOf" srcId="{35C361CA-E8F9-40FA-9E8E-A9234392D885}" destId="{1D590CC8-CFE5-4672-B30C-55D50E8AA059}" srcOrd="3" destOrd="0" presId="urn:microsoft.com/office/officeart/2005/8/layout/default"/>
    <dgm:cxn modelId="{ED3E9C9D-E13F-45D8-A711-A43185014868}" type="presParOf" srcId="{35C361CA-E8F9-40FA-9E8E-A9234392D885}" destId="{7721C3A4-91FC-4402-BD94-E96229A1F6BC}" srcOrd="4" destOrd="0" presId="urn:microsoft.com/office/officeart/2005/8/layout/default"/>
    <dgm:cxn modelId="{9F842705-FD73-49A7-BEA2-2A7F1D27819B}" type="presParOf" srcId="{35C361CA-E8F9-40FA-9E8E-A9234392D885}" destId="{1389E3D7-AB7E-4D11-99C0-3AB15D1E588A}" srcOrd="5" destOrd="0" presId="urn:microsoft.com/office/officeart/2005/8/layout/default"/>
    <dgm:cxn modelId="{7E96960F-FB51-4E7E-84C3-0A6D47870E2B}" type="presParOf" srcId="{35C361CA-E8F9-40FA-9E8E-A9234392D885}" destId="{D03E9A16-9E91-4A80-ADEC-0A858B5B8328}" srcOrd="6" destOrd="0" presId="urn:microsoft.com/office/officeart/2005/8/layout/default"/>
    <dgm:cxn modelId="{29C18432-C798-4D22-BEBD-394A22E9D20E}" type="presParOf" srcId="{35C361CA-E8F9-40FA-9E8E-A9234392D885}" destId="{B4E5DC48-F8DD-4BCE-B857-44E2A5A88AC4}" srcOrd="7" destOrd="0" presId="urn:microsoft.com/office/officeart/2005/8/layout/default"/>
    <dgm:cxn modelId="{E5E7C8A5-8845-4E05-8DBF-0726C84CBA3F}" type="presParOf" srcId="{35C361CA-E8F9-40FA-9E8E-A9234392D885}" destId="{6B74E16A-3DBC-4C21-93BA-0AFD5B88C473}" srcOrd="8" destOrd="0" presId="urn:microsoft.com/office/officeart/2005/8/layout/default"/>
    <dgm:cxn modelId="{8A382A7C-9ACE-4984-83E5-DE974BF77BF7}" type="presParOf" srcId="{35C361CA-E8F9-40FA-9E8E-A9234392D885}" destId="{D69689F2-F34A-4378-BA3A-AF027C2B11DB}" srcOrd="9" destOrd="0" presId="urn:microsoft.com/office/officeart/2005/8/layout/default"/>
    <dgm:cxn modelId="{FA4CF263-9CBD-4F89-A302-760CC9713A88}" type="presParOf" srcId="{35C361CA-E8F9-40FA-9E8E-A9234392D885}" destId="{94C210B2-7746-42E5-B57C-E576F92FA617}" srcOrd="10" destOrd="0" presId="urn:microsoft.com/office/officeart/2005/8/layout/default"/>
    <dgm:cxn modelId="{00AFD789-E950-402D-AB2A-838CBC24F695}" type="presParOf" srcId="{35C361CA-E8F9-40FA-9E8E-A9234392D885}" destId="{5B38ADA1-CDB8-4C8E-8697-590592014672}" srcOrd="11" destOrd="0" presId="urn:microsoft.com/office/officeart/2005/8/layout/default"/>
    <dgm:cxn modelId="{1C6E9524-0C4A-45E2-B222-92E2CB22FE87}" type="presParOf" srcId="{35C361CA-E8F9-40FA-9E8E-A9234392D885}" destId="{4D29012B-586F-404B-AB7E-6D603E78D822}" srcOrd="12" destOrd="0" presId="urn:microsoft.com/office/officeart/2005/8/layout/default"/>
    <dgm:cxn modelId="{143AAA98-D9EF-4946-B6F7-679D56104F26}" type="presParOf" srcId="{35C361CA-E8F9-40FA-9E8E-A9234392D885}" destId="{EE8985B6-5A63-493B-9482-544571D80532}" srcOrd="13" destOrd="0" presId="urn:microsoft.com/office/officeart/2005/8/layout/default"/>
    <dgm:cxn modelId="{0AA2D0B8-E8B4-4C2C-BC3E-87B50224AFC6}" type="presParOf" srcId="{35C361CA-E8F9-40FA-9E8E-A9234392D885}" destId="{9615FD23-E696-4758-83F5-AC9DE55E997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F5203-81F3-410A-B77B-80BA6A3FF3F4}" type="doc">
      <dgm:prSet loTypeId="urn:microsoft.com/office/officeart/2009/layout/CircleArrowProcess" loCatId="process" qsTypeId="urn:microsoft.com/office/officeart/2005/8/quickstyle/3d3" qsCatId="3D" csTypeId="urn:microsoft.com/office/officeart/2005/8/colors/colorful5" csCatId="colorful" phldr="1"/>
      <dgm:spPr/>
      <dgm:t>
        <a:bodyPr/>
        <a:lstStyle/>
        <a:p>
          <a:endParaRPr lang="en-CA"/>
        </a:p>
      </dgm:t>
    </dgm:pt>
    <dgm:pt modelId="{D60CA4A4-34CB-488B-941A-E3056168FD03}">
      <dgm:prSet phldrT="[Text]" custT="1"/>
      <dgm:spPr/>
      <dgm:t>
        <a:bodyPr/>
        <a:lstStyle/>
        <a:p>
          <a:r>
            <a:rPr lang="en-CA" sz="1500" b="1" dirty="0" smtClean="0"/>
            <a:t>There is heterogeneity among group members</a:t>
          </a:r>
          <a:endParaRPr lang="en-CA" sz="1500" b="1" dirty="0"/>
        </a:p>
      </dgm:t>
    </dgm:pt>
    <dgm:pt modelId="{AD1F501C-0E93-449C-B6E4-4D992DE95CCA}" type="parTrans" cxnId="{23E87A4C-11A5-48A8-BA5F-9CF0BBAEDC25}">
      <dgm:prSet/>
      <dgm:spPr/>
      <dgm:t>
        <a:bodyPr/>
        <a:lstStyle/>
        <a:p>
          <a:endParaRPr lang="en-CA" sz="1500" b="1"/>
        </a:p>
      </dgm:t>
    </dgm:pt>
    <dgm:pt modelId="{D4C07DB0-22F0-4540-AAF4-CDF7D735A1CD}" type="sibTrans" cxnId="{23E87A4C-11A5-48A8-BA5F-9CF0BBAEDC25}">
      <dgm:prSet/>
      <dgm:spPr/>
      <dgm:t>
        <a:bodyPr/>
        <a:lstStyle/>
        <a:p>
          <a:endParaRPr lang="en-CA" sz="1500" b="1"/>
        </a:p>
      </dgm:t>
    </dgm:pt>
    <dgm:pt modelId="{DF362E4E-92A8-460A-B13C-805C0B0B08F8}">
      <dgm:prSet phldrT="[Text]" custT="1"/>
      <dgm:spPr/>
      <dgm:t>
        <a:bodyPr/>
        <a:lstStyle/>
        <a:p>
          <a:r>
            <a:rPr lang="en-CA" sz="1500" b="1" dirty="0" smtClean="0"/>
            <a:t>All Information is communicated and synthesized effectively</a:t>
          </a:r>
          <a:endParaRPr lang="en-CA" sz="1500" b="1" dirty="0"/>
        </a:p>
      </dgm:t>
    </dgm:pt>
    <dgm:pt modelId="{520B96AE-BB8C-4514-B56D-0089C6417CF2}" type="parTrans" cxnId="{13ABA5BA-6E13-4CBD-9DF6-82B37F49B95B}">
      <dgm:prSet/>
      <dgm:spPr/>
      <dgm:t>
        <a:bodyPr/>
        <a:lstStyle/>
        <a:p>
          <a:endParaRPr lang="en-CA" sz="1500" b="1"/>
        </a:p>
      </dgm:t>
    </dgm:pt>
    <dgm:pt modelId="{FDDB83AA-CA70-4649-9F85-5DF353AE26C9}" type="sibTrans" cxnId="{13ABA5BA-6E13-4CBD-9DF6-82B37F49B95B}">
      <dgm:prSet/>
      <dgm:spPr/>
      <dgm:t>
        <a:bodyPr/>
        <a:lstStyle/>
        <a:p>
          <a:endParaRPr lang="en-CA" sz="1500" b="1"/>
        </a:p>
      </dgm:t>
    </dgm:pt>
    <dgm:pt modelId="{FA7C3EA4-36FA-4638-A58A-C837772FDE06}">
      <dgm:prSet phldrT="[Text]" custT="1"/>
      <dgm:spPr/>
      <dgm:t>
        <a:bodyPr/>
        <a:lstStyle/>
        <a:p>
          <a:r>
            <a:rPr lang="en-CA" sz="1500" b="1" dirty="0" smtClean="0"/>
            <a:t>A side is not valued as it is politically correct</a:t>
          </a:r>
          <a:endParaRPr lang="en-CA" sz="1500" b="1" dirty="0"/>
        </a:p>
      </dgm:t>
    </dgm:pt>
    <dgm:pt modelId="{CCDEAEA1-9A3B-49D1-82C7-0D834ABDFDA7}" type="sibTrans" cxnId="{E352780B-FB45-4B92-B941-93B1C033CF36}">
      <dgm:prSet/>
      <dgm:spPr/>
      <dgm:t>
        <a:bodyPr/>
        <a:lstStyle/>
        <a:p>
          <a:endParaRPr lang="en-CA" sz="1500" b="1"/>
        </a:p>
      </dgm:t>
    </dgm:pt>
    <dgm:pt modelId="{75FDC47E-313B-48A1-86BB-98A8480E6AE1}" type="parTrans" cxnId="{E352780B-FB45-4B92-B941-93B1C033CF36}">
      <dgm:prSet/>
      <dgm:spPr/>
      <dgm:t>
        <a:bodyPr/>
        <a:lstStyle/>
        <a:p>
          <a:endParaRPr lang="en-CA" sz="1500" b="1"/>
        </a:p>
      </dgm:t>
    </dgm:pt>
    <dgm:pt modelId="{BC133BB9-A518-405F-8746-681DC96D9DA8}">
      <dgm:prSet phldrT="[Text]" custT="1"/>
      <dgm:spPr/>
      <dgm:t>
        <a:bodyPr/>
        <a:lstStyle/>
        <a:p>
          <a:r>
            <a:rPr lang="en-CA" sz="1500" b="1" dirty="0" smtClean="0"/>
            <a:t>Disagreement does not lead to loosing competence</a:t>
          </a:r>
          <a:endParaRPr lang="en-CA" sz="1500" b="1" dirty="0"/>
        </a:p>
      </dgm:t>
    </dgm:pt>
    <dgm:pt modelId="{3E9152A5-F190-4A63-9FE6-2D3A25424F9D}" type="sibTrans" cxnId="{F4440CF5-4C98-4BA2-8073-5BAB0B1DE64C}">
      <dgm:prSet/>
      <dgm:spPr/>
      <dgm:t>
        <a:bodyPr/>
        <a:lstStyle/>
        <a:p>
          <a:endParaRPr lang="en-CA" sz="1500" b="1"/>
        </a:p>
      </dgm:t>
    </dgm:pt>
    <dgm:pt modelId="{38719F2D-6F6A-44B5-8D90-C69A9AEA5282}" type="parTrans" cxnId="{F4440CF5-4C98-4BA2-8073-5BAB0B1DE64C}">
      <dgm:prSet/>
      <dgm:spPr/>
      <dgm:t>
        <a:bodyPr/>
        <a:lstStyle/>
        <a:p>
          <a:endParaRPr lang="en-CA" sz="1500" b="1"/>
        </a:p>
      </dgm:t>
    </dgm:pt>
    <dgm:pt modelId="{624D4202-9C00-4A77-89CE-C70E8BBDB84B}" type="pres">
      <dgm:prSet presAssocID="{CF0F5203-81F3-410A-B77B-80BA6A3FF3F4}" presName="Name0" presStyleCnt="0">
        <dgm:presLayoutVars>
          <dgm:chMax val="7"/>
          <dgm:chPref val="7"/>
          <dgm:dir/>
          <dgm:animLvl val="lvl"/>
        </dgm:presLayoutVars>
      </dgm:prSet>
      <dgm:spPr/>
      <dgm:t>
        <a:bodyPr/>
        <a:lstStyle/>
        <a:p>
          <a:endParaRPr lang="en-CA"/>
        </a:p>
      </dgm:t>
    </dgm:pt>
    <dgm:pt modelId="{4EBB81F6-72B8-4A9D-964E-30CA02364B81}" type="pres">
      <dgm:prSet presAssocID="{D60CA4A4-34CB-488B-941A-E3056168FD03}" presName="Accent1" presStyleCnt="0"/>
      <dgm:spPr/>
    </dgm:pt>
    <dgm:pt modelId="{F6256946-BE17-4762-B30F-89F352B2E32B}" type="pres">
      <dgm:prSet presAssocID="{D60CA4A4-34CB-488B-941A-E3056168FD03}" presName="Accent" presStyleLbl="node1" presStyleIdx="0" presStyleCnt="4"/>
      <dgm:spPr/>
    </dgm:pt>
    <dgm:pt modelId="{E249432A-9E69-498E-B762-34D042938347}" type="pres">
      <dgm:prSet presAssocID="{D60CA4A4-34CB-488B-941A-E3056168FD03}" presName="Parent1" presStyleLbl="revTx" presStyleIdx="0" presStyleCnt="4">
        <dgm:presLayoutVars>
          <dgm:chMax val="1"/>
          <dgm:chPref val="1"/>
          <dgm:bulletEnabled val="1"/>
        </dgm:presLayoutVars>
      </dgm:prSet>
      <dgm:spPr/>
      <dgm:t>
        <a:bodyPr/>
        <a:lstStyle/>
        <a:p>
          <a:endParaRPr lang="en-CA"/>
        </a:p>
      </dgm:t>
    </dgm:pt>
    <dgm:pt modelId="{616013DB-89BF-4534-A93A-8867AF778757}" type="pres">
      <dgm:prSet presAssocID="{DF362E4E-92A8-460A-B13C-805C0B0B08F8}" presName="Accent2" presStyleCnt="0"/>
      <dgm:spPr/>
    </dgm:pt>
    <dgm:pt modelId="{85295A35-5A76-49D5-AF66-B0B40FF94DEE}" type="pres">
      <dgm:prSet presAssocID="{DF362E4E-92A8-460A-B13C-805C0B0B08F8}" presName="Accent" presStyleLbl="node1" presStyleIdx="1" presStyleCnt="4"/>
      <dgm:spPr/>
    </dgm:pt>
    <dgm:pt modelId="{155B094E-A931-4EB4-B123-523EC178E4FE}" type="pres">
      <dgm:prSet presAssocID="{DF362E4E-92A8-460A-B13C-805C0B0B08F8}" presName="Parent2" presStyleLbl="revTx" presStyleIdx="1" presStyleCnt="4">
        <dgm:presLayoutVars>
          <dgm:chMax val="1"/>
          <dgm:chPref val="1"/>
          <dgm:bulletEnabled val="1"/>
        </dgm:presLayoutVars>
      </dgm:prSet>
      <dgm:spPr/>
      <dgm:t>
        <a:bodyPr/>
        <a:lstStyle/>
        <a:p>
          <a:endParaRPr lang="en-CA"/>
        </a:p>
      </dgm:t>
    </dgm:pt>
    <dgm:pt modelId="{07350008-A846-4D08-84F0-ACE90A391AFC}" type="pres">
      <dgm:prSet presAssocID="{BC133BB9-A518-405F-8746-681DC96D9DA8}" presName="Accent3" presStyleCnt="0"/>
      <dgm:spPr/>
    </dgm:pt>
    <dgm:pt modelId="{F4E5E79F-A2F9-42C5-9396-36031E511DD6}" type="pres">
      <dgm:prSet presAssocID="{BC133BB9-A518-405F-8746-681DC96D9DA8}" presName="Accent" presStyleLbl="node1" presStyleIdx="2" presStyleCnt="4"/>
      <dgm:spPr/>
    </dgm:pt>
    <dgm:pt modelId="{D3C3B879-9416-4E6C-9C43-DEF88831BCEC}" type="pres">
      <dgm:prSet presAssocID="{BC133BB9-A518-405F-8746-681DC96D9DA8}" presName="Parent3" presStyleLbl="revTx" presStyleIdx="2" presStyleCnt="4">
        <dgm:presLayoutVars>
          <dgm:chMax val="1"/>
          <dgm:chPref val="1"/>
          <dgm:bulletEnabled val="1"/>
        </dgm:presLayoutVars>
      </dgm:prSet>
      <dgm:spPr/>
      <dgm:t>
        <a:bodyPr/>
        <a:lstStyle/>
        <a:p>
          <a:endParaRPr lang="en-CA"/>
        </a:p>
      </dgm:t>
    </dgm:pt>
    <dgm:pt modelId="{BFDEEEF8-C6A4-4E28-AF22-11B9DFAFEA33}" type="pres">
      <dgm:prSet presAssocID="{FA7C3EA4-36FA-4638-A58A-C837772FDE06}" presName="Accent4" presStyleCnt="0"/>
      <dgm:spPr/>
    </dgm:pt>
    <dgm:pt modelId="{5248FA31-B44D-4B32-AF67-ADDB0DC2A9D3}" type="pres">
      <dgm:prSet presAssocID="{FA7C3EA4-36FA-4638-A58A-C837772FDE06}" presName="Accent" presStyleLbl="node1" presStyleIdx="3" presStyleCnt="4"/>
      <dgm:spPr/>
    </dgm:pt>
    <dgm:pt modelId="{99CB1428-4E27-4C48-83C3-16A917A19EA8}" type="pres">
      <dgm:prSet presAssocID="{FA7C3EA4-36FA-4638-A58A-C837772FDE06}" presName="Parent4" presStyleLbl="revTx" presStyleIdx="3" presStyleCnt="4">
        <dgm:presLayoutVars>
          <dgm:chMax val="1"/>
          <dgm:chPref val="1"/>
          <dgm:bulletEnabled val="1"/>
        </dgm:presLayoutVars>
      </dgm:prSet>
      <dgm:spPr/>
      <dgm:t>
        <a:bodyPr/>
        <a:lstStyle/>
        <a:p>
          <a:endParaRPr lang="en-CA"/>
        </a:p>
      </dgm:t>
    </dgm:pt>
  </dgm:ptLst>
  <dgm:cxnLst>
    <dgm:cxn modelId="{13ABA5BA-6E13-4CBD-9DF6-82B37F49B95B}" srcId="{CF0F5203-81F3-410A-B77B-80BA6A3FF3F4}" destId="{DF362E4E-92A8-460A-B13C-805C0B0B08F8}" srcOrd="1" destOrd="0" parTransId="{520B96AE-BB8C-4514-B56D-0089C6417CF2}" sibTransId="{FDDB83AA-CA70-4649-9F85-5DF353AE26C9}"/>
    <dgm:cxn modelId="{F4440CF5-4C98-4BA2-8073-5BAB0B1DE64C}" srcId="{CF0F5203-81F3-410A-B77B-80BA6A3FF3F4}" destId="{BC133BB9-A518-405F-8746-681DC96D9DA8}" srcOrd="2" destOrd="0" parTransId="{38719F2D-6F6A-44B5-8D90-C69A9AEA5282}" sibTransId="{3E9152A5-F190-4A63-9FE6-2D3A25424F9D}"/>
    <dgm:cxn modelId="{E352780B-FB45-4B92-B941-93B1C033CF36}" srcId="{CF0F5203-81F3-410A-B77B-80BA6A3FF3F4}" destId="{FA7C3EA4-36FA-4638-A58A-C837772FDE06}" srcOrd="3" destOrd="0" parTransId="{75FDC47E-313B-48A1-86BB-98A8480E6AE1}" sibTransId="{CCDEAEA1-9A3B-49D1-82C7-0D834ABDFDA7}"/>
    <dgm:cxn modelId="{F4912244-CD82-4E59-B433-489CA45189C4}" type="presOf" srcId="{D60CA4A4-34CB-488B-941A-E3056168FD03}" destId="{E249432A-9E69-498E-B762-34D042938347}" srcOrd="0" destOrd="0" presId="urn:microsoft.com/office/officeart/2009/layout/CircleArrowProcess"/>
    <dgm:cxn modelId="{23E87A4C-11A5-48A8-BA5F-9CF0BBAEDC25}" srcId="{CF0F5203-81F3-410A-B77B-80BA6A3FF3F4}" destId="{D60CA4A4-34CB-488B-941A-E3056168FD03}" srcOrd="0" destOrd="0" parTransId="{AD1F501C-0E93-449C-B6E4-4D992DE95CCA}" sibTransId="{D4C07DB0-22F0-4540-AAF4-CDF7D735A1CD}"/>
    <dgm:cxn modelId="{C5F25E23-530F-4A9C-932B-041FAAA0DD36}" type="presOf" srcId="{BC133BB9-A518-405F-8746-681DC96D9DA8}" destId="{D3C3B879-9416-4E6C-9C43-DEF88831BCEC}" srcOrd="0" destOrd="0" presId="urn:microsoft.com/office/officeart/2009/layout/CircleArrowProcess"/>
    <dgm:cxn modelId="{BA5563A6-9730-47BD-82A8-52234C88C690}" type="presOf" srcId="{FA7C3EA4-36FA-4638-A58A-C837772FDE06}" destId="{99CB1428-4E27-4C48-83C3-16A917A19EA8}" srcOrd="0" destOrd="0" presId="urn:microsoft.com/office/officeart/2009/layout/CircleArrowProcess"/>
    <dgm:cxn modelId="{E129EA6E-A46C-486A-98DB-10A69ED7A003}" type="presOf" srcId="{CF0F5203-81F3-410A-B77B-80BA6A3FF3F4}" destId="{624D4202-9C00-4A77-89CE-C70E8BBDB84B}" srcOrd="0" destOrd="0" presId="urn:microsoft.com/office/officeart/2009/layout/CircleArrowProcess"/>
    <dgm:cxn modelId="{E94ECF16-DC50-48DC-A2EE-3BE3E4EB4DD7}" type="presOf" srcId="{DF362E4E-92A8-460A-B13C-805C0B0B08F8}" destId="{155B094E-A931-4EB4-B123-523EC178E4FE}" srcOrd="0" destOrd="0" presId="urn:microsoft.com/office/officeart/2009/layout/CircleArrowProcess"/>
    <dgm:cxn modelId="{3CDB0B11-489B-4B68-AF84-3447198B42EF}" type="presParOf" srcId="{624D4202-9C00-4A77-89CE-C70E8BBDB84B}" destId="{4EBB81F6-72B8-4A9D-964E-30CA02364B81}" srcOrd="0" destOrd="0" presId="urn:microsoft.com/office/officeart/2009/layout/CircleArrowProcess"/>
    <dgm:cxn modelId="{D68D42EB-1889-49A7-9927-8FF0650D463E}" type="presParOf" srcId="{4EBB81F6-72B8-4A9D-964E-30CA02364B81}" destId="{F6256946-BE17-4762-B30F-89F352B2E32B}" srcOrd="0" destOrd="0" presId="urn:microsoft.com/office/officeart/2009/layout/CircleArrowProcess"/>
    <dgm:cxn modelId="{A0B926CA-9651-4AEC-AF04-5B4CF271CE6A}" type="presParOf" srcId="{624D4202-9C00-4A77-89CE-C70E8BBDB84B}" destId="{E249432A-9E69-498E-B762-34D042938347}" srcOrd="1" destOrd="0" presId="urn:microsoft.com/office/officeart/2009/layout/CircleArrowProcess"/>
    <dgm:cxn modelId="{796FF4FB-AD0E-4A7C-AFDD-CEC06864A062}" type="presParOf" srcId="{624D4202-9C00-4A77-89CE-C70E8BBDB84B}" destId="{616013DB-89BF-4534-A93A-8867AF778757}" srcOrd="2" destOrd="0" presId="urn:microsoft.com/office/officeart/2009/layout/CircleArrowProcess"/>
    <dgm:cxn modelId="{E51E7A58-4869-42E7-8FF3-8613765CCCD5}" type="presParOf" srcId="{616013DB-89BF-4534-A93A-8867AF778757}" destId="{85295A35-5A76-49D5-AF66-B0B40FF94DEE}" srcOrd="0" destOrd="0" presId="urn:microsoft.com/office/officeart/2009/layout/CircleArrowProcess"/>
    <dgm:cxn modelId="{4262F6D7-20EA-4EFB-88FF-8666FA4FA210}" type="presParOf" srcId="{624D4202-9C00-4A77-89CE-C70E8BBDB84B}" destId="{155B094E-A931-4EB4-B123-523EC178E4FE}" srcOrd="3" destOrd="0" presId="urn:microsoft.com/office/officeart/2009/layout/CircleArrowProcess"/>
    <dgm:cxn modelId="{C11F20CD-0339-4859-A9A7-2EBC0485767D}" type="presParOf" srcId="{624D4202-9C00-4A77-89CE-C70E8BBDB84B}" destId="{07350008-A846-4D08-84F0-ACE90A391AFC}" srcOrd="4" destOrd="0" presId="urn:microsoft.com/office/officeart/2009/layout/CircleArrowProcess"/>
    <dgm:cxn modelId="{B8E76E19-C1F9-4203-B83C-CDEF63B84433}" type="presParOf" srcId="{07350008-A846-4D08-84F0-ACE90A391AFC}" destId="{F4E5E79F-A2F9-42C5-9396-36031E511DD6}" srcOrd="0" destOrd="0" presId="urn:microsoft.com/office/officeart/2009/layout/CircleArrowProcess"/>
    <dgm:cxn modelId="{76C8D862-D729-46FD-9CE5-DF48EDAF7CF7}" type="presParOf" srcId="{624D4202-9C00-4A77-89CE-C70E8BBDB84B}" destId="{D3C3B879-9416-4E6C-9C43-DEF88831BCEC}" srcOrd="5" destOrd="0" presId="urn:microsoft.com/office/officeart/2009/layout/CircleArrowProcess"/>
    <dgm:cxn modelId="{A24DEE8A-2703-4630-AAB7-15E910AEDBC3}" type="presParOf" srcId="{624D4202-9C00-4A77-89CE-C70E8BBDB84B}" destId="{BFDEEEF8-C6A4-4E28-AF22-11B9DFAFEA33}" srcOrd="6" destOrd="0" presId="urn:microsoft.com/office/officeart/2009/layout/CircleArrowProcess"/>
    <dgm:cxn modelId="{440CC9D4-BEAE-4297-9910-AA3F5F1D0453}" type="presParOf" srcId="{BFDEEEF8-C6A4-4E28-AF22-11B9DFAFEA33}" destId="{5248FA31-B44D-4B32-AF67-ADDB0DC2A9D3}" srcOrd="0" destOrd="0" presId="urn:microsoft.com/office/officeart/2009/layout/CircleArrowProcess"/>
    <dgm:cxn modelId="{AE27B4EA-5E3E-4E4E-86D7-685177FBD957}" type="presParOf" srcId="{624D4202-9C00-4A77-89CE-C70E8BBDB84B}" destId="{99CB1428-4E27-4C48-83C3-16A917A19EA8}"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0F5203-81F3-410A-B77B-80BA6A3FF3F4}" type="doc">
      <dgm:prSet loTypeId="urn:microsoft.com/office/officeart/2009/layout/CircleArrowProcess" loCatId="process" qsTypeId="urn:microsoft.com/office/officeart/2005/8/quickstyle/3d3" qsCatId="3D" csTypeId="urn:microsoft.com/office/officeart/2005/8/colors/colorful4" csCatId="colorful" phldr="1"/>
      <dgm:spPr/>
      <dgm:t>
        <a:bodyPr/>
        <a:lstStyle/>
        <a:p>
          <a:endParaRPr lang="en-CA"/>
        </a:p>
      </dgm:t>
    </dgm:pt>
    <dgm:pt modelId="{99FCF991-C144-43BB-A055-A9C1AA40B39A}">
      <dgm:prSet phldrT="[Text]" custT="1"/>
      <dgm:spPr/>
      <dgm:t>
        <a:bodyPr/>
        <a:lstStyle/>
        <a:p>
          <a:r>
            <a:rPr lang="en-CA" sz="1500" b="1" dirty="0" smtClean="0"/>
            <a:t>Information is accurately communicated</a:t>
          </a:r>
          <a:endParaRPr lang="en-CA" sz="1500" b="1" dirty="0"/>
        </a:p>
      </dgm:t>
    </dgm:pt>
    <dgm:pt modelId="{FC2A0749-77F0-416A-B304-370439609197}" type="parTrans" cxnId="{7EE11877-45C9-423C-B4C2-D8A2A12771CE}">
      <dgm:prSet/>
      <dgm:spPr/>
      <dgm:t>
        <a:bodyPr/>
        <a:lstStyle/>
        <a:p>
          <a:endParaRPr lang="en-CA" sz="1500" b="1"/>
        </a:p>
      </dgm:t>
    </dgm:pt>
    <dgm:pt modelId="{6936B4C0-8E87-40F9-8296-34D0FDEC3304}" type="sibTrans" cxnId="{7EE11877-45C9-423C-B4C2-D8A2A12771CE}">
      <dgm:prSet/>
      <dgm:spPr/>
      <dgm:t>
        <a:bodyPr/>
        <a:lstStyle/>
        <a:p>
          <a:endParaRPr lang="en-CA" sz="1500" b="1"/>
        </a:p>
      </dgm:t>
    </dgm:pt>
    <dgm:pt modelId="{F1C310CB-DB9D-4E6B-9614-BDC17289AF53}">
      <dgm:prSet phldrT="[Text]" custT="1"/>
      <dgm:spPr/>
      <dgm:t>
        <a:bodyPr/>
        <a:lstStyle/>
        <a:p>
          <a:r>
            <a:rPr lang="en-CA" sz="1500" b="1" dirty="0" smtClean="0"/>
            <a:t>Promotes a supportive climate</a:t>
          </a:r>
          <a:endParaRPr lang="en-CA" sz="1500" b="1" dirty="0"/>
        </a:p>
      </dgm:t>
    </dgm:pt>
    <dgm:pt modelId="{E0267A67-8BDB-4F8A-8CFF-4EF7B3675921}" type="parTrans" cxnId="{17A7EC59-BE7F-428F-88B7-E150E509BD65}">
      <dgm:prSet/>
      <dgm:spPr/>
      <dgm:t>
        <a:bodyPr/>
        <a:lstStyle/>
        <a:p>
          <a:endParaRPr lang="en-CA" sz="1500" b="1"/>
        </a:p>
      </dgm:t>
    </dgm:pt>
    <dgm:pt modelId="{374616AC-4C34-40E3-AE1E-055A5702A459}" type="sibTrans" cxnId="{17A7EC59-BE7F-428F-88B7-E150E509BD65}">
      <dgm:prSet/>
      <dgm:spPr/>
      <dgm:t>
        <a:bodyPr/>
        <a:lstStyle/>
        <a:p>
          <a:endParaRPr lang="en-CA" sz="1500" b="1"/>
        </a:p>
      </dgm:t>
    </dgm:pt>
    <dgm:pt modelId="{0D4F85BD-0F23-48DA-9723-0F27ED2E6531}">
      <dgm:prSet phldrT="[Text]" custT="1"/>
      <dgm:spPr/>
      <dgm:t>
        <a:bodyPr/>
        <a:lstStyle/>
        <a:p>
          <a:r>
            <a:rPr lang="en-CA" sz="1500" b="1" dirty="0" smtClean="0"/>
            <a:t>Controversies are not win-loose situations</a:t>
          </a:r>
          <a:endParaRPr lang="en-CA" sz="1500" b="1" dirty="0"/>
        </a:p>
      </dgm:t>
    </dgm:pt>
    <dgm:pt modelId="{5BA022D3-A9AC-4ECE-A219-6129EF05181D}" type="parTrans" cxnId="{A42D4D33-C24D-4E3D-96DD-47A291543867}">
      <dgm:prSet/>
      <dgm:spPr/>
      <dgm:t>
        <a:bodyPr/>
        <a:lstStyle/>
        <a:p>
          <a:endParaRPr lang="en-CA" sz="1500" b="1"/>
        </a:p>
      </dgm:t>
    </dgm:pt>
    <dgm:pt modelId="{79B44EB9-254B-435F-9ABA-9BEF1A0BB47A}" type="sibTrans" cxnId="{A42D4D33-C24D-4E3D-96DD-47A291543867}">
      <dgm:prSet/>
      <dgm:spPr/>
      <dgm:t>
        <a:bodyPr/>
        <a:lstStyle/>
        <a:p>
          <a:endParaRPr lang="en-CA" sz="1500" b="1"/>
        </a:p>
      </dgm:t>
    </dgm:pt>
    <dgm:pt modelId="{D79B97B8-CADF-4EA3-B115-C472E24169EB}">
      <dgm:prSet phldrT="[Text]" custT="1"/>
      <dgm:spPr/>
      <dgm:t>
        <a:bodyPr/>
        <a:lstStyle/>
        <a:p>
          <a:r>
            <a:rPr lang="en-CA" sz="1500" b="1" dirty="0" smtClean="0"/>
            <a:t>Controversy is valued</a:t>
          </a:r>
          <a:endParaRPr lang="en-CA" sz="1500" b="1" dirty="0"/>
        </a:p>
      </dgm:t>
    </dgm:pt>
    <dgm:pt modelId="{C18755ED-5426-451E-9C9C-34A9D37FE8C4}" type="parTrans" cxnId="{CC0A01B8-F389-4454-90CB-F93819B2A489}">
      <dgm:prSet/>
      <dgm:spPr/>
      <dgm:t>
        <a:bodyPr/>
        <a:lstStyle/>
        <a:p>
          <a:endParaRPr lang="en-CA" sz="1500" b="1"/>
        </a:p>
      </dgm:t>
    </dgm:pt>
    <dgm:pt modelId="{C5045725-19A9-42CC-9BF2-44C032017570}" type="sibTrans" cxnId="{CC0A01B8-F389-4454-90CB-F93819B2A489}">
      <dgm:prSet/>
      <dgm:spPr/>
      <dgm:t>
        <a:bodyPr/>
        <a:lstStyle/>
        <a:p>
          <a:endParaRPr lang="en-CA" sz="1500" b="1"/>
        </a:p>
      </dgm:t>
    </dgm:pt>
    <dgm:pt modelId="{6DCF6178-9197-4F98-A415-518364C0BAD0}" type="pres">
      <dgm:prSet presAssocID="{CF0F5203-81F3-410A-B77B-80BA6A3FF3F4}" presName="Name0" presStyleCnt="0">
        <dgm:presLayoutVars>
          <dgm:chMax val="7"/>
          <dgm:chPref val="7"/>
          <dgm:dir/>
          <dgm:animLvl val="lvl"/>
        </dgm:presLayoutVars>
      </dgm:prSet>
      <dgm:spPr/>
      <dgm:t>
        <a:bodyPr/>
        <a:lstStyle/>
        <a:p>
          <a:endParaRPr lang="en-CA"/>
        </a:p>
      </dgm:t>
    </dgm:pt>
    <dgm:pt modelId="{FB829293-3764-4238-A25C-22244593DD5F}" type="pres">
      <dgm:prSet presAssocID="{99FCF991-C144-43BB-A055-A9C1AA40B39A}" presName="Accent1" presStyleCnt="0"/>
      <dgm:spPr/>
    </dgm:pt>
    <dgm:pt modelId="{1CA94B77-B32B-41D9-9985-F5D5970972B9}" type="pres">
      <dgm:prSet presAssocID="{99FCF991-C144-43BB-A055-A9C1AA40B39A}" presName="Accent" presStyleLbl="node1" presStyleIdx="0" presStyleCnt="4"/>
      <dgm:spPr/>
    </dgm:pt>
    <dgm:pt modelId="{A3143096-17CF-4176-A4B9-79B6E9ED8B79}" type="pres">
      <dgm:prSet presAssocID="{99FCF991-C144-43BB-A055-A9C1AA40B39A}" presName="Parent1" presStyleLbl="revTx" presStyleIdx="0" presStyleCnt="4">
        <dgm:presLayoutVars>
          <dgm:chMax val="1"/>
          <dgm:chPref val="1"/>
          <dgm:bulletEnabled val="1"/>
        </dgm:presLayoutVars>
      </dgm:prSet>
      <dgm:spPr/>
      <dgm:t>
        <a:bodyPr/>
        <a:lstStyle/>
        <a:p>
          <a:endParaRPr lang="en-CA"/>
        </a:p>
      </dgm:t>
    </dgm:pt>
    <dgm:pt modelId="{17732483-FE64-445F-9BA3-88CD47A18160}" type="pres">
      <dgm:prSet presAssocID="{F1C310CB-DB9D-4E6B-9614-BDC17289AF53}" presName="Accent2" presStyleCnt="0"/>
      <dgm:spPr/>
    </dgm:pt>
    <dgm:pt modelId="{ADB9A5D8-0128-4877-BB0B-D3CCFDF140E7}" type="pres">
      <dgm:prSet presAssocID="{F1C310CB-DB9D-4E6B-9614-BDC17289AF53}" presName="Accent" presStyleLbl="node1" presStyleIdx="1" presStyleCnt="4"/>
      <dgm:spPr/>
    </dgm:pt>
    <dgm:pt modelId="{0FB2BA21-BDB4-4788-B399-1CC5EF6E79BB}" type="pres">
      <dgm:prSet presAssocID="{F1C310CB-DB9D-4E6B-9614-BDC17289AF53}" presName="Parent2" presStyleLbl="revTx" presStyleIdx="1" presStyleCnt="4">
        <dgm:presLayoutVars>
          <dgm:chMax val="1"/>
          <dgm:chPref val="1"/>
          <dgm:bulletEnabled val="1"/>
        </dgm:presLayoutVars>
      </dgm:prSet>
      <dgm:spPr/>
      <dgm:t>
        <a:bodyPr/>
        <a:lstStyle/>
        <a:p>
          <a:endParaRPr lang="en-CA"/>
        </a:p>
      </dgm:t>
    </dgm:pt>
    <dgm:pt modelId="{CA101CC0-29EE-4AC5-A1EE-D0ECE7CCD38D}" type="pres">
      <dgm:prSet presAssocID="{0D4F85BD-0F23-48DA-9723-0F27ED2E6531}" presName="Accent3" presStyleCnt="0"/>
      <dgm:spPr/>
    </dgm:pt>
    <dgm:pt modelId="{E52C435A-70B0-4C7C-BDD1-B7D84F5FDDB0}" type="pres">
      <dgm:prSet presAssocID="{0D4F85BD-0F23-48DA-9723-0F27ED2E6531}" presName="Accent" presStyleLbl="node1" presStyleIdx="2" presStyleCnt="4"/>
      <dgm:spPr/>
    </dgm:pt>
    <dgm:pt modelId="{890F2CA2-BCD7-43C4-826C-CA5C11502424}" type="pres">
      <dgm:prSet presAssocID="{0D4F85BD-0F23-48DA-9723-0F27ED2E6531}" presName="Parent3" presStyleLbl="revTx" presStyleIdx="2" presStyleCnt="4">
        <dgm:presLayoutVars>
          <dgm:chMax val="1"/>
          <dgm:chPref val="1"/>
          <dgm:bulletEnabled val="1"/>
        </dgm:presLayoutVars>
      </dgm:prSet>
      <dgm:spPr/>
      <dgm:t>
        <a:bodyPr/>
        <a:lstStyle/>
        <a:p>
          <a:endParaRPr lang="en-CA"/>
        </a:p>
      </dgm:t>
    </dgm:pt>
    <dgm:pt modelId="{FC5F7A18-AFDD-42F5-8A7D-F1CB16B8D08A}" type="pres">
      <dgm:prSet presAssocID="{D79B97B8-CADF-4EA3-B115-C472E24169EB}" presName="Accent4" presStyleCnt="0"/>
      <dgm:spPr/>
    </dgm:pt>
    <dgm:pt modelId="{7CE21588-6A36-4A22-BC68-0DCF745D1AD8}" type="pres">
      <dgm:prSet presAssocID="{D79B97B8-CADF-4EA3-B115-C472E24169EB}" presName="Accent" presStyleLbl="node1" presStyleIdx="3" presStyleCnt="4"/>
      <dgm:spPr/>
    </dgm:pt>
    <dgm:pt modelId="{721E47EE-7036-496F-A81D-E28949187CD5}" type="pres">
      <dgm:prSet presAssocID="{D79B97B8-CADF-4EA3-B115-C472E24169EB}" presName="Parent4" presStyleLbl="revTx" presStyleIdx="3" presStyleCnt="4">
        <dgm:presLayoutVars>
          <dgm:chMax val="1"/>
          <dgm:chPref val="1"/>
          <dgm:bulletEnabled val="1"/>
        </dgm:presLayoutVars>
      </dgm:prSet>
      <dgm:spPr/>
      <dgm:t>
        <a:bodyPr/>
        <a:lstStyle/>
        <a:p>
          <a:endParaRPr lang="en-CA"/>
        </a:p>
      </dgm:t>
    </dgm:pt>
  </dgm:ptLst>
  <dgm:cxnLst>
    <dgm:cxn modelId="{5E75D7B9-55DA-48C2-9744-8A8D920EAEE3}" type="presOf" srcId="{CF0F5203-81F3-410A-B77B-80BA6A3FF3F4}" destId="{6DCF6178-9197-4F98-A415-518364C0BAD0}" srcOrd="0" destOrd="0" presId="urn:microsoft.com/office/officeart/2009/layout/CircleArrowProcess"/>
    <dgm:cxn modelId="{70476E88-961C-4F41-A1E9-2C4EE461E372}" type="presOf" srcId="{0D4F85BD-0F23-48DA-9723-0F27ED2E6531}" destId="{890F2CA2-BCD7-43C4-826C-CA5C11502424}" srcOrd="0" destOrd="0" presId="urn:microsoft.com/office/officeart/2009/layout/CircleArrowProcess"/>
    <dgm:cxn modelId="{17A7EC59-BE7F-428F-88B7-E150E509BD65}" srcId="{CF0F5203-81F3-410A-B77B-80BA6A3FF3F4}" destId="{F1C310CB-DB9D-4E6B-9614-BDC17289AF53}" srcOrd="1" destOrd="0" parTransId="{E0267A67-8BDB-4F8A-8CFF-4EF7B3675921}" sibTransId="{374616AC-4C34-40E3-AE1E-055A5702A459}"/>
    <dgm:cxn modelId="{A40B1ACE-E72B-44D5-9916-280EB664B325}" type="presOf" srcId="{D79B97B8-CADF-4EA3-B115-C472E24169EB}" destId="{721E47EE-7036-496F-A81D-E28949187CD5}" srcOrd="0" destOrd="0" presId="urn:microsoft.com/office/officeart/2009/layout/CircleArrowProcess"/>
    <dgm:cxn modelId="{A42D4D33-C24D-4E3D-96DD-47A291543867}" srcId="{CF0F5203-81F3-410A-B77B-80BA6A3FF3F4}" destId="{0D4F85BD-0F23-48DA-9723-0F27ED2E6531}" srcOrd="2" destOrd="0" parTransId="{5BA022D3-A9AC-4ECE-A219-6129EF05181D}" sibTransId="{79B44EB9-254B-435F-9ABA-9BEF1A0BB47A}"/>
    <dgm:cxn modelId="{953564D0-2057-4C0C-8BCF-44021AD8D31F}" type="presOf" srcId="{F1C310CB-DB9D-4E6B-9614-BDC17289AF53}" destId="{0FB2BA21-BDB4-4788-B399-1CC5EF6E79BB}" srcOrd="0" destOrd="0" presId="urn:microsoft.com/office/officeart/2009/layout/CircleArrowProcess"/>
    <dgm:cxn modelId="{CC0A01B8-F389-4454-90CB-F93819B2A489}" srcId="{CF0F5203-81F3-410A-B77B-80BA6A3FF3F4}" destId="{D79B97B8-CADF-4EA3-B115-C472E24169EB}" srcOrd="3" destOrd="0" parTransId="{C18755ED-5426-451E-9C9C-34A9D37FE8C4}" sibTransId="{C5045725-19A9-42CC-9BF2-44C032017570}"/>
    <dgm:cxn modelId="{62FA9F01-9FDE-446F-91A9-07526CE2706B}" type="presOf" srcId="{99FCF991-C144-43BB-A055-A9C1AA40B39A}" destId="{A3143096-17CF-4176-A4B9-79B6E9ED8B79}" srcOrd="0" destOrd="0" presId="urn:microsoft.com/office/officeart/2009/layout/CircleArrowProcess"/>
    <dgm:cxn modelId="{7EE11877-45C9-423C-B4C2-D8A2A12771CE}" srcId="{CF0F5203-81F3-410A-B77B-80BA6A3FF3F4}" destId="{99FCF991-C144-43BB-A055-A9C1AA40B39A}" srcOrd="0" destOrd="0" parTransId="{FC2A0749-77F0-416A-B304-370439609197}" sibTransId="{6936B4C0-8E87-40F9-8296-34D0FDEC3304}"/>
    <dgm:cxn modelId="{D8D6F634-6360-465E-B692-FEB3C04E6CEC}" type="presParOf" srcId="{6DCF6178-9197-4F98-A415-518364C0BAD0}" destId="{FB829293-3764-4238-A25C-22244593DD5F}" srcOrd="0" destOrd="0" presId="urn:microsoft.com/office/officeart/2009/layout/CircleArrowProcess"/>
    <dgm:cxn modelId="{CFE62FA5-3B7A-4B6F-8ECC-8C9303695170}" type="presParOf" srcId="{FB829293-3764-4238-A25C-22244593DD5F}" destId="{1CA94B77-B32B-41D9-9985-F5D5970972B9}" srcOrd="0" destOrd="0" presId="urn:microsoft.com/office/officeart/2009/layout/CircleArrowProcess"/>
    <dgm:cxn modelId="{36A8B274-33F1-4B17-882E-EDFC1B8BB4DB}" type="presParOf" srcId="{6DCF6178-9197-4F98-A415-518364C0BAD0}" destId="{A3143096-17CF-4176-A4B9-79B6E9ED8B79}" srcOrd="1" destOrd="0" presId="urn:microsoft.com/office/officeart/2009/layout/CircleArrowProcess"/>
    <dgm:cxn modelId="{088882B3-C86D-49B5-BE10-78A71EEAF7D9}" type="presParOf" srcId="{6DCF6178-9197-4F98-A415-518364C0BAD0}" destId="{17732483-FE64-445F-9BA3-88CD47A18160}" srcOrd="2" destOrd="0" presId="urn:microsoft.com/office/officeart/2009/layout/CircleArrowProcess"/>
    <dgm:cxn modelId="{9A42B229-BEFB-4F41-AECB-23E3C2E919F2}" type="presParOf" srcId="{17732483-FE64-445F-9BA3-88CD47A18160}" destId="{ADB9A5D8-0128-4877-BB0B-D3CCFDF140E7}" srcOrd="0" destOrd="0" presId="urn:microsoft.com/office/officeart/2009/layout/CircleArrowProcess"/>
    <dgm:cxn modelId="{2213292B-4DAE-4EE9-B6BB-AE0D30CBA0E9}" type="presParOf" srcId="{6DCF6178-9197-4F98-A415-518364C0BAD0}" destId="{0FB2BA21-BDB4-4788-B399-1CC5EF6E79BB}" srcOrd="3" destOrd="0" presId="urn:microsoft.com/office/officeart/2009/layout/CircleArrowProcess"/>
    <dgm:cxn modelId="{ED8D11BD-7500-48D4-BE05-3D54DED81E1C}" type="presParOf" srcId="{6DCF6178-9197-4F98-A415-518364C0BAD0}" destId="{CA101CC0-29EE-4AC5-A1EE-D0ECE7CCD38D}" srcOrd="4" destOrd="0" presId="urn:microsoft.com/office/officeart/2009/layout/CircleArrowProcess"/>
    <dgm:cxn modelId="{E4F9D8D0-9A0F-494A-89BC-EB3E6EF31A96}" type="presParOf" srcId="{CA101CC0-29EE-4AC5-A1EE-D0ECE7CCD38D}" destId="{E52C435A-70B0-4C7C-BDD1-B7D84F5FDDB0}" srcOrd="0" destOrd="0" presId="urn:microsoft.com/office/officeart/2009/layout/CircleArrowProcess"/>
    <dgm:cxn modelId="{C259B0A3-EC2C-468D-A6DE-0CD9EEF2CA26}" type="presParOf" srcId="{6DCF6178-9197-4F98-A415-518364C0BAD0}" destId="{890F2CA2-BCD7-43C4-826C-CA5C11502424}" srcOrd="5" destOrd="0" presId="urn:microsoft.com/office/officeart/2009/layout/CircleArrowProcess"/>
    <dgm:cxn modelId="{F7ADF7CF-5AB1-4297-A01B-A58C07D057C8}" type="presParOf" srcId="{6DCF6178-9197-4F98-A415-518364C0BAD0}" destId="{FC5F7A18-AFDD-42F5-8A7D-F1CB16B8D08A}" srcOrd="6" destOrd="0" presId="urn:microsoft.com/office/officeart/2009/layout/CircleArrowProcess"/>
    <dgm:cxn modelId="{762682FB-CACA-472D-BB81-AF639B380D43}" type="presParOf" srcId="{FC5F7A18-AFDD-42F5-8A7D-F1CB16B8D08A}" destId="{7CE21588-6A36-4A22-BC68-0DCF745D1AD8}" srcOrd="0" destOrd="0" presId="urn:microsoft.com/office/officeart/2009/layout/CircleArrowProcess"/>
    <dgm:cxn modelId="{D95FE4DA-D75A-4B5F-B00C-ADE78DA128B1}" type="presParOf" srcId="{6DCF6178-9197-4F98-A415-518364C0BAD0}" destId="{721E47EE-7036-496F-A81D-E28949187CD5}"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1F13E-07F5-4361-8310-436044872A19}">
      <dsp:nvSpPr>
        <dsp:cNvPr id="0" name=""/>
        <dsp:cNvSpPr/>
      </dsp:nvSpPr>
      <dsp:spPr>
        <a:xfrm>
          <a:off x="4140177" y="2004884"/>
          <a:ext cx="2938190" cy="699155"/>
        </a:xfrm>
        <a:custGeom>
          <a:avLst/>
          <a:gdLst/>
          <a:ahLst/>
          <a:cxnLst/>
          <a:rect l="0" t="0" r="0" b="0"/>
          <a:pathLst>
            <a:path>
              <a:moveTo>
                <a:pt x="0" y="0"/>
              </a:moveTo>
              <a:lnTo>
                <a:pt x="0" y="476454"/>
              </a:lnTo>
              <a:lnTo>
                <a:pt x="2938190" y="476454"/>
              </a:lnTo>
              <a:lnTo>
                <a:pt x="2938190" y="69915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33B4F26-2B37-4A6B-93F9-B4763AFC1624}">
      <dsp:nvSpPr>
        <dsp:cNvPr id="0" name=""/>
        <dsp:cNvSpPr/>
      </dsp:nvSpPr>
      <dsp:spPr>
        <a:xfrm>
          <a:off x="4094457" y="2004884"/>
          <a:ext cx="91440" cy="699155"/>
        </a:xfrm>
        <a:custGeom>
          <a:avLst/>
          <a:gdLst/>
          <a:ahLst/>
          <a:cxnLst/>
          <a:rect l="0" t="0" r="0" b="0"/>
          <a:pathLst>
            <a:path>
              <a:moveTo>
                <a:pt x="45720" y="0"/>
              </a:moveTo>
              <a:lnTo>
                <a:pt x="45720" y="69915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9BD899F-5159-4323-94B9-8342E4AD780C}">
      <dsp:nvSpPr>
        <dsp:cNvPr id="0" name=""/>
        <dsp:cNvSpPr/>
      </dsp:nvSpPr>
      <dsp:spPr>
        <a:xfrm>
          <a:off x="1201986" y="2004884"/>
          <a:ext cx="2938190" cy="699155"/>
        </a:xfrm>
        <a:custGeom>
          <a:avLst/>
          <a:gdLst/>
          <a:ahLst/>
          <a:cxnLst/>
          <a:rect l="0" t="0" r="0" b="0"/>
          <a:pathLst>
            <a:path>
              <a:moveTo>
                <a:pt x="2938190" y="0"/>
              </a:moveTo>
              <a:lnTo>
                <a:pt x="2938190" y="476454"/>
              </a:lnTo>
              <a:lnTo>
                <a:pt x="0" y="476454"/>
              </a:lnTo>
              <a:lnTo>
                <a:pt x="0" y="69915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CA6544E-54B9-4BD8-B071-E82F37662674}">
      <dsp:nvSpPr>
        <dsp:cNvPr id="0" name=""/>
        <dsp:cNvSpPr/>
      </dsp:nvSpPr>
      <dsp:spPr>
        <a:xfrm>
          <a:off x="2938190" y="478360"/>
          <a:ext cx="2403973" cy="152652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8CE6BFB-6087-43DA-9DE0-B57949B9EB58}">
      <dsp:nvSpPr>
        <dsp:cNvPr id="0" name=""/>
        <dsp:cNvSpPr/>
      </dsp:nvSpPr>
      <dsp:spPr>
        <a:xfrm>
          <a:off x="3205298" y="732113"/>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t>SAC online</a:t>
          </a:r>
          <a:endParaRPr lang="en-CA" sz="2900" kern="1200" dirty="0"/>
        </a:p>
      </dsp:txBody>
      <dsp:txXfrm>
        <a:off x="3250008" y="776823"/>
        <a:ext cx="2314553" cy="1437103"/>
      </dsp:txXfrm>
    </dsp:sp>
    <dsp:sp modelId="{08CC0806-BFC7-4FBE-A0AD-C228883526AD}">
      <dsp:nvSpPr>
        <dsp:cNvPr id="0" name=""/>
        <dsp:cNvSpPr/>
      </dsp:nvSpPr>
      <dsp:spPr>
        <a:xfrm>
          <a:off x="0" y="2704039"/>
          <a:ext cx="2403973" cy="15265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A67FDF7-3AEC-47E6-8ADA-1D9ADB44A36C}">
      <dsp:nvSpPr>
        <dsp:cNvPr id="0" name=""/>
        <dsp:cNvSpPr/>
      </dsp:nvSpPr>
      <dsp:spPr>
        <a:xfrm>
          <a:off x="267108" y="2957792"/>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t>Online collaborative debate</a:t>
          </a:r>
          <a:endParaRPr lang="en-CA" sz="2900" kern="1200" dirty="0"/>
        </a:p>
      </dsp:txBody>
      <dsp:txXfrm>
        <a:off x="311818" y="3002502"/>
        <a:ext cx="2314553" cy="1437103"/>
      </dsp:txXfrm>
    </dsp:sp>
    <dsp:sp modelId="{EDF16802-D680-4A33-94ED-8C7A83066FA8}">
      <dsp:nvSpPr>
        <dsp:cNvPr id="0" name=""/>
        <dsp:cNvSpPr/>
      </dsp:nvSpPr>
      <dsp:spPr>
        <a:xfrm>
          <a:off x="2938190" y="2704039"/>
          <a:ext cx="2403973" cy="15265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A70C83F-A474-491D-B3E3-FA361C221F92}">
      <dsp:nvSpPr>
        <dsp:cNvPr id="0" name=""/>
        <dsp:cNvSpPr/>
      </dsp:nvSpPr>
      <dsp:spPr>
        <a:xfrm>
          <a:off x="3205298" y="2957792"/>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t>Progressive Project</a:t>
          </a:r>
          <a:endParaRPr lang="en-CA" sz="2900" kern="1200" dirty="0"/>
        </a:p>
      </dsp:txBody>
      <dsp:txXfrm>
        <a:off x="3250008" y="3002502"/>
        <a:ext cx="2314553" cy="1437103"/>
      </dsp:txXfrm>
    </dsp:sp>
    <dsp:sp modelId="{3E0BC8D0-42FE-4119-A576-4B331F942A37}">
      <dsp:nvSpPr>
        <dsp:cNvPr id="0" name=""/>
        <dsp:cNvSpPr/>
      </dsp:nvSpPr>
      <dsp:spPr>
        <a:xfrm>
          <a:off x="5876380" y="2704039"/>
          <a:ext cx="2403973" cy="15265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2DAD4AB-7E4A-45ED-A328-448B14A8CED8}">
      <dsp:nvSpPr>
        <dsp:cNvPr id="0" name=""/>
        <dsp:cNvSpPr/>
      </dsp:nvSpPr>
      <dsp:spPr>
        <a:xfrm>
          <a:off x="6143489" y="2957792"/>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t>Structured controversy forum</a:t>
          </a:r>
          <a:endParaRPr lang="en-CA" sz="2900" kern="1200" dirty="0"/>
        </a:p>
      </dsp:txBody>
      <dsp:txXfrm>
        <a:off x="6188199" y="3002502"/>
        <a:ext cx="2314553" cy="14371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593E-2FFD-42D2-A3EA-AA7B7BC4DFDB}">
      <dsp:nvSpPr>
        <dsp:cNvPr id="0" name=""/>
        <dsp:cNvSpPr/>
      </dsp:nvSpPr>
      <dsp:spPr>
        <a:xfrm>
          <a:off x="1419279" y="2165548"/>
          <a:ext cx="2460545" cy="2460795"/>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E72DB7-06C1-4B16-8499-9BB160EDEBE6}">
      <dsp:nvSpPr>
        <dsp:cNvPr id="0" name=""/>
        <dsp:cNvSpPr/>
      </dsp:nvSpPr>
      <dsp:spPr>
        <a:xfrm>
          <a:off x="1962528" y="3056289"/>
          <a:ext cx="1373123" cy="68649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Rationale and evidence is the basis of decision making</a:t>
          </a:r>
          <a:endParaRPr lang="en-CA" sz="1500" b="1" kern="1200" dirty="0"/>
        </a:p>
      </dsp:txBody>
      <dsp:txXfrm>
        <a:off x="1962528" y="3056289"/>
        <a:ext cx="1373123" cy="686490"/>
      </dsp:txXfrm>
    </dsp:sp>
    <dsp:sp modelId="{EE07C468-71CC-431A-9406-952BA922E705}">
      <dsp:nvSpPr>
        <dsp:cNvPr id="0" name=""/>
        <dsp:cNvSpPr/>
      </dsp:nvSpPr>
      <dsp:spPr>
        <a:xfrm>
          <a:off x="735717" y="3579640"/>
          <a:ext cx="2460545" cy="2460795"/>
        </a:xfrm>
        <a:prstGeom prst="leftCircularArrow">
          <a:avLst>
            <a:gd name="adj1" fmla="val 10980"/>
            <a:gd name="adj2" fmla="val 1142322"/>
            <a:gd name="adj3" fmla="val 6300000"/>
            <a:gd name="adj4" fmla="val 18900000"/>
            <a:gd name="adj5" fmla="val 12500"/>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DC396E-D4A5-4C74-9B5E-B8D420A9119F}">
      <dsp:nvSpPr>
        <dsp:cNvPr id="0" name=""/>
        <dsp:cNvSpPr/>
      </dsp:nvSpPr>
      <dsp:spPr>
        <a:xfrm>
          <a:off x="1276197" y="4472992"/>
          <a:ext cx="1373123" cy="68649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Practice active listening</a:t>
          </a:r>
          <a:endParaRPr lang="en-CA" sz="1500" b="1" kern="1200" dirty="0"/>
        </a:p>
      </dsp:txBody>
      <dsp:txXfrm>
        <a:off x="1276197" y="4472992"/>
        <a:ext cx="1373123" cy="686490"/>
      </dsp:txXfrm>
    </dsp:sp>
    <dsp:sp modelId="{8828C99F-E62B-4698-B45B-2014458C7EF8}">
      <dsp:nvSpPr>
        <dsp:cNvPr id="0" name=""/>
        <dsp:cNvSpPr/>
      </dsp:nvSpPr>
      <dsp:spPr>
        <a:xfrm>
          <a:off x="1419279" y="4998954"/>
          <a:ext cx="2460545" cy="2460795"/>
        </a:xfrm>
        <a:prstGeom prst="circularArrow">
          <a:avLst>
            <a:gd name="adj1" fmla="val 10980"/>
            <a:gd name="adj2" fmla="val 1142322"/>
            <a:gd name="adj3" fmla="val 4500000"/>
            <a:gd name="adj4" fmla="val 13500000"/>
            <a:gd name="adj5" fmla="val 12500"/>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376329-F88C-4B6C-8BE5-60983C9195EF}">
      <dsp:nvSpPr>
        <dsp:cNvPr id="0" name=""/>
        <dsp:cNvSpPr/>
      </dsp:nvSpPr>
      <dsp:spPr>
        <a:xfrm>
          <a:off x="1962528" y="5889695"/>
          <a:ext cx="1373123" cy="68649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Challenge ideas not people</a:t>
          </a:r>
          <a:endParaRPr lang="en-CA" sz="1500" b="1" kern="1200" dirty="0"/>
        </a:p>
      </dsp:txBody>
      <dsp:txXfrm>
        <a:off x="1962528" y="5889695"/>
        <a:ext cx="1373123" cy="686490"/>
      </dsp:txXfrm>
    </dsp:sp>
    <dsp:sp modelId="{5413174C-22F5-493B-9CEB-023673FEE4AF}">
      <dsp:nvSpPr>
        <dsp:cNvPr id="0" name=""/>
        <dsp:cNvSpPr/>
      </dsp:nvSpPr>
      <dsp:spPr>
        <a:xfrm>
          <a:off x="911107" y="6576186"/>
          <a:ext cx="2113918" cy="2114940"/>
        </a:xfrm>
        <a:prstGeom prst="blockArc">
          <a:avLst>
            <a:gd name="adj1" fmla="val 0"/>
            <a:gd name="adj2" fmla="val 18900000"/>
            <a:gd name="adj3" fmla="val 12740"/>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F9D77AE-31EE-4D84-B18D-10C5081ADDB5}">
      <dsp:nvSpPr>
        <dsp:cNvPr id="0" name=""/>
        <dsp:cNvSpPr/>
      </dsp:nvSpPr>
      <dsp:spPr>
        <a:xfrm>
          <a:off x="1276197" y="7306399"/>
          <a:ext cx="1373123" cy="68649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Share the floor: each person must have the opportunity to speak</a:t>
          </a:r>
          <a:endParaRPr lang="en-CA" sz="1500" b="1" kern="1200" dirty="0"/>
        </a:p>
      </dsp:txBody>
      <dsp:txXfrm>
        <a:off x="1276197" y="7306399"/>
        <a:ext cx="1373123" cy="68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20118-6FE2-47C9-A1D0-1CC70EA2F9C5}">
      <dsp:nvSpPr>
        <dsp:cNvPr id="0" name=""/>
        <dsp:cNvSpPr/>
      </dsp:nvSpPr>
      <dsp:spPr>
        <a:xfrm>
          <a:off x="4140177" y="2004884"/>
          <a:ext cx="2938190" cy="699155"/>
        </a:xfrm>
        <a:custGeom>
          <a:avLst/>
          <a:gdLst/>
          <a:ahLst/>
          <a:cxnLst/>
          <a:rect l="0" t="0" r="0" b="0"/>
          <a:pathLst>
            <a:path>
              <a:moveTo>
                <a:pt x="0" y="0"/>
              </a:moveTo>
              <a:lnTo>
                <a:pt x="0" y="476454"/>
              </a:lnTo>
              <a:lnTo>
                <a:pt x="2938190" y="476454"/>
              </a:lnTo>
              <a:lnTo>
                <a:pt x="2938190" y="69915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DADBA31-9BA3-4AE4-B77C-2CA3CF1806F0}">
      <dsp:nvSpPr>
        <dsp:cNvPr id="0" name=""/>
        <dsp:cNvSpPr/>
      </dsp:nvSpPr>
      <dsp:spPr>
        <a:xfrm>
          <a:off x="4094457" y="2004884"/>
          <a:ext cx="91440" cy="699155"/>
        </a:xfrm>
        <a:custGeom>
          <a:avLst/>
          <a:gdLst/>
          <a:ahLst/>
          <a:cxnLst/>
          <a:rect l="0" t="0" r="0" b="0"/>
          <a:pathLst>
            <a:path>
              <a:moveTo>
                <a:pt x="45720" y="0"/>
              </a:moveTo>
              <a:lnTo>
                <a:pt x="45720" y="69915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9BD899F-5159-4323-94B9-8342E4AD780C}">
      <dsp:nvSpPr>
        <dsp:cNvPr id="0" name=""/>
        <dsp:cNvSpPr/>
      </dsp:nvSpPr>
      <dsp:spPr>
        <a:xfrm>
          <a:off x="1201986" y="2004884"/>
          <a:ext cx="2938190" cy="699155"/>
        </a:xfrm>
        <a:custGeom>
          <a:avLst/>
          <a:gdLst/>
          <a:ahLst/>
          <a:cxnLst/>
          <a:rect l="0" t="0" r="0" b="0"/>
          <a:pathLst>
            <a:path>
              <a:moveTo>
                <a:pt x="2938190" y="0"/>
              </a:moveTo>
              <a:lnTo>
                <a:pt x="2938190" y="476454"/>
              </a:lnTo>
              <a:lnTo>
                <a:pt x="0" y="476454"/>
              </a:lnTo>
              <a:lnTo>
                <a:pt x="0" y="69915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CA6544E-54B9-4BD8-B071-E82F37662674}">
      <dsp:nvSpPr>
        <dsp:cNvPr id="0" name=""/>
        <dsp:cNvSpPr/>
      </dsp:nvSpPr>
      <dsp:spPr>
        <a:xfrm>
          <a:off x="2938190" y="478360"/>
          <a:ext cx="2403973" cy="152652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8CE6BFB-6087-43DA-9DE0-B57949B9EB58}">
      <dsp:nvSpPr>
        <dsp:cNvPr id="0" name=""/>
        <dsp:cNvSpPr/>
      </dsp:nvSpPr>
      <dsp:spPr>
        <a:xfrm>
          <a:off x="3205298" y="732113"/>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4000" kern="1200" dirty="0" smtClean="0"/>
            <a:t>Tools</a:t>
          </a:r>
          <a:endParaRPr lang="en-CA" sz="4000" kern="1200" dirty="0"/>
        </a:p>
      </dsp:txBody>
      <dsp:txXfrm>
        <a:off x="3250008" y="776823"/>
        <a:ext cx="2314553" cy="1437103"/>
      </dsp:txXfrm>
    </dsp:sp>
    <dsp:sp modelId="{08CC0806-BFC7-4FBE-A0AD-C228883526AD}">
      <dsp:nvSpPr>
        <dsp:cNvPr id="0" name=""/>
        <dsp:cNvSpPr/>
      </dsp:nvSpPr>
      <dsp:spPr>
        <a:xfrm>
          <a:off x="0" y="2704039"/>
          <a:ext cx="2403973" cy="15265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A67FDF7-3AEC-47E6-8ADA-1D9ADB44A36C}">
      <dsp:nvSpPr>
        <dsp:cNvPr id="0" name=""/>
        <dsp:cNvSpPr/>
      </dsp:nvSpPr>
      <dsp:spPr>
        <a:xfrm>
          <a:off x="267108" y="2957792"/>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4000" kern="1200" dirty="0" smtClean="0"/>
            <a:t>Forums</a:t>
          </a:r>
          <a:endParaRPr lang="en-CA" sz="4000" kern="1200" dirty="0"/>
        </a:p>
      </dsp:txBody>
      <dsp:txXfrm>
        <a:off x="311818" y="3002502"/>
        <a:ext cx="2314553" cy="1437103"/>
      </dsp:txXfrm>
    </dsp:sp>
    <dsp:sp modelId="{67DC0F55-CFD1-4534-877A-448454984746}">
      <dsp:nvSpPr>
        <dsp:cNvPr id="0" name=""/>
        <dsp:cNvSpPr/>
      </dsp:nvSpPr>
      <dsp:spPr>
        <a:xfrm>
          <a:off x="2938190" y="2704039"/>
          <a:ext cx="2403973" cy="15265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E8DF147-2C57-4A69-9D7A-F42381CFB5BB}">
      <dsp:nvSpPr>
        <dsp:cNvPr id="0" name=""/>
        <dsp:cNvSpPr/>
      </dsp:nvSpPr>
      <dsp:spPr>
        <a:xfrm>
          <a:off x="3205298" y="2957792"/>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4000" kern="1200" dirty="0" smtClean="0"/>
            <a:t>Voice thread</a:t>
          </a:r>
          <a:endParaRPr lang="en-CA" sz="4000" kern="1200" dirty="0"/>
        </a:p>
      </dsp:txBody>
      <dsp:txXfrm>
        <a:off x="3250008" y="3002502"/>
        <a:ext cx="2314553" cy="1437103"/>
      </dsp:txXfrm>
    </dsp:sp>
    <dsp:sp modelId="{676F0579-7C7B-4899-902B-DF679E46271F}">
      <dsp:nvSpPr>
        <dsp:cNvPr id="0" name=""/>
        <dsp:cNvSpPr/>
      </dsp:nvSpPr>
      <dsp:spPr>
        <a:xfrm>
          <a:off x="5876380" y="2704039"/>
          <a:ext cx="2403973" cy="15265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EBC1D67-6DB4-48E8-924F-19C5B5D669C2}">
      <dsp:nvSpPr>
        <dsp:cNvPr id="0" name=""/>
        <dsp:cNvSpPr/>
      </dsp:nvSpPr>
      <dsp:spPr>
        <a:xfrm>
          <a:off x="6143489" y="2957792"/>
          <a:ext cx="2403973" cy="15265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4000" kern="1200" dirty="0" smtClean="0"/>
            <a:t>Social networks</a:t>
          </a:r>
          <a:endParaRPr lang="en-CA" sz="4000" kern="1200" dirty="0"/>
        </a:p>
      </dsp:txBody>
      <dsp:txXfrm>
        <a:off x="6188199" y="3002502"/>
        <a:ext cx="2314553" cy="1437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0A2F6-FED9-424C-B98A-D1CADB5211BA}">
      <dsp:nvSpPr>
        <dsp:cNvPr id="0" name=""/>
        <dsp:cNvSpPr/>
      </dsp:nvSpPr>
      <dsp:spPr>
        <a:xfrm>
          <a:off x="0" y="0"/>
          <a:ext cx="11873753" cy="194847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CA" sz="5400" b="0" kern="1200" dirty="0" smtClean="0"/>
            <a:t>Pre-instructional decisions and preparations</a:t>
          </a:r>
          <a:endParaRPr lang="en-CA" sz="5400" b="0" kern="1200" dirty="0"/>
        </a:p>
      </dsp:txBody>
      <dsp:txXfrm>
        <a:off x="0" y="0"/>
        <a:ext cx="11873753" cy="1948478"/>
      </dsp:txXfrm>
    </dsp:sp>
    <dsp:sp modelId="{407D67D3-A1A3-4724-9F9A-9CDACE6B7DCF}">
      <dsp:nvSpPr>
        <dsp:cNvPr id="0" name=""/>
        <dsp:cNvSpPr/>
      </dsp:nvSpPr>
      <dsp:spPr>
        <a:xfrm>
          <a:off x="5797" y="1948478"/>
          <a:ext cx="1977026" cy="40918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1" kern="1200" dirty="0" smtClean="0"/>
            <a:t>Set objectives and select topic</a:t>
          </a:r>
          <a:endParaRPr lang="en-CA" sz="2600" b="1" kern="1200" dirty="0"/>
        </a:p>
      </dsp:txBody>
      <dsp:txXfrm>
        <a:off x="5797" y="1948478"/>
        <a:ext cx="1977026" cy="4091804"/>
      </dsp:txXfrm>
    </dsp:sp>
    <dsp:sp modelId="{78044234-4961-4289-9955-34BDCF16A76C}">
      <dsp:nvSpPr>
        <dsp:cNvPr id="0" name=""/>
        <dsp:cNvSpPr/>
      </dsp:nvSpPr>
      <dsp:spPr>
        <a:xfrm>
          <a:off x="1982823" y="1948478"/>
          <a:ext cx="1977026" cy="4091804"/>
        </a:xfrm>
        <a:prstGeom prst="rect">
          <a:avLst/>
        </a:prstGeom>
        <a:gradFill rotWithShape="0">
          <a:gsLst>
            <a:gs pos="0">
              <a:schemeClr val="accent4">
                <a:hueOff val="2079139"/>
                <a:satOff val="-9594"/>
                <a:lumOff val="353"/>
                <a:alphaOff val="0"/>
                <a:lumMod val="110000"/>
                <a:satMod val="105000"/>
                <a:tint val="67000"/>
              </a:schemeClr>
            </a:gs>
            <a:gs pos="50000">
              <a:schemeClr val="accent4">
                <a:hueOff val="2079139"/>
                <a:satOff val="-9594"/>
                <a:lumOff val="353"/>
                <a:alphaOff val="0"/>
                <a:lumMod val="105000"/>
                <a:satMod val="103000"/>
                <a:tint val="73000"/>
              </a:schemeClr>
            </a:gs>
            <a:gs pos="100000">
              <a:schemeClr val="accent4">
                <a:hueOff val="2079139"/>
                <a:satOff val="-9594"/>
                <a:lumOff val="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1" kern="1200" dirty="0" smtClean="0"/>
            <a:t>Decide on the size of the group</a:t>
          </a:r>
          <a:endParaRPr lang="en-CA" sz="2600" b="1" kern="1200" dirty="0"/>
        </a:p>
      </dsp:txBody>
      <dsp:txXfrm>
        <a:off x="1982823" y="1948478"/>
        <a:ext cx="1977026" cy="4091804"/>
      </dsp:txXfrm>
    </dsp:sp>
    <dsp:sp modelId="{504A65F4-043C-43F3-8EB1-44EEE34EFCFD}">
      <dsp:nvSpPr>
        <dsp:cNvPr id="0" name=""/>
        <dsp:cNvSpPr/>
      </dsp:nvSpPr>
      <dsp:spPr>
        <a:xfrm>
          <a:off x="3959850" y="1948478"/>
          <a:ext cx="1977026" cy="4091804"/>
        </a:xfrm>
        <a:prstGeom prst="rect">
          <a:avLst/>
        </a:prstGeom>
        <a:gradFill rotWithShape="0">
          <a:gsLst>
            <a:gs pos="0">
              <a:schemeClr val="accent4">
                <a:hueOff val="4158277"/>
                <a:satOff val="-19187"/>
                <a:lumOff val="706"/>
                <a:alphaOff val="0"/>
                <a:lumMod val="110000"/>
                <a:satMod val="105000"/>
                <a:tint val="67000"/>
              </a:schemeClr>
            </a:gs>
            <a:gs pos="50000">
              <a:schemeClr val="accent4">
                <a:hueOff val="4158277"/>
                <a:satOff val="-19187"/>
                <a:lumOff val="706"/>
                <a:alphaOff val="0"/>
                <a:lumMod val="105000"/>
                <a:satMod val="103000"/>
                <a:tint val="73000"/>
              </a:schemeClr>
            </a:gs>
            <a:gs pos="100000">
              <a:schemeClr val="accent4">
                <a:hueOff val="4158277"/>
                <a:satOff val="-19187"/>
                <a:lumOff val="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1" kern="1200" dirty="0" smtClean="0"/>
            <a:t>Assign students to groups</a:t>
          </a:r>
          <a:endParaRPr lang="en-CA" sz="2600" b="1" kern="1200" dirty="0"/>
        </a:p>
      </dsp:txBody>
      <dsp:txXfrm>
        <a:off x="3959850" y="1948478"/>
        <a:ext cx="1977026" cy="4091804"/>
      </dsp:txXfrm>
    </dsp:sp>
    <dsp:sp modelId="{19B07570-DDEC-4747-B166-50A19385FA49}">
      <dsp:nvSpPr>
        <dsp:cNvPr id="0" name=""/>
        <dsp:cNvSpPr/>
      </dsp:nvSpPr>
      <dsp:spPr>
        <a:xfrm>
          <a:off x="5936876" y="1948478"/>
          <a:ext cx="1977026" cy="4091804"/>
        </a:xfrm>
        <a:prstGeom prst="rect">
          <a:avLst/>
        </a:prstGeom>
        <a:gradFill rotWithShape="0">
          <a:gsLst>
            <a:gs pos="0">
              <a:schemeClr val="accent4">
                <a:hueOff val="6237415"/>
                <a:satOff val="-28781"/>
                <a:lumOff val="1059"/>
                <a:alphaOff val="0"/>
                <a:lumMod val="110000"/>
                <a:satMod val="105000"/>
                <a:tint val="67000"/>
              </a:schemeClr>
            </a:gs>
            <a:gs pos="50000">
              <a:schemeClr val="accent4">
                <a:hueOff val="6237415"/>
                <a:satOff val="-28781"/>
                <a:lumOff val="1059"/>
                <a:alphaOff val="0"/>
                <a:lumMod val="105000"/>
                <a:satMod val="103000"/>
                <a:tint val="73000"/>
              </a:schemeClr>
            </a:gs>
            <a:gs pos="100000">
              <a:schemeClr val="accent4">
                <a:hueOff val="6237415"/>
                <a:satOff val="-28781"/>
                <a:lumOff val="1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1" kern="1200" dirty="0" smtClean="0"/>
            <a:t>Arrange the room</a:t>
          </a:r>
          <a:endParaRPr lang="en-CA" sz="2600" b="1" kern="1200" dirty="0"/>
        </a:p>
      </dsp:txBody>
      <dsp:txXfrm>
        <a:off x="5936876" y="1948478"/>
        <a:ext cx="1977026" cy="4091804"/>
      </dsp:txXfrm>
    </dsp:sp>
    <dsp:sp modelId="{8140C1A5-C2DA-4712-BE14-BFC2ECC00ECF}">
      <dsp:nvSpPr>
        <dsp:cNvPr id="0" name=""/>
        <dsp:cNvSpPr/>
      </dsp:nvSpPr>
      <dsp:spPr>
        <a:xfrm>
          <a:off x="7913902" y="1948478"/>
          <a:ext cx="1977026" cy="4091804"/>
        </a:xfrm>
        <a:prstGeom prst="rect">
          <a:avLst/>
        </a:prstGeom>
        <a:gradFill rotWithShape="0">
          <a:gsLst>
            <a:gs pos="0">
              <a:schemeClr val="accent4">
                <a:hueOff val="8316554"/>
                <a:satOff val="-38374"/>
                <a:lumOff val="1412"/>
                <a:alphaOff val="0"/>
                <a:lumMod val="110000"/>
                <a:satMod val="105000"/>
                <a:tint val="67000"/>
              </a:schemeClr>
            </a:gs>
            <a:gs pos="50000">
              <a:schemeClr val="accent4">
                <a:hueOff val="8316554"/>
                <a:satOff val="-38374"/>
                <a:lumOff val="1412"/>
                <a:alphaOff val="0"/>
                <a:lumMod val="105000"/>
                <a:satMod val="103000"/>
                <a:tint val="73000"/>
              </a:schemeClr>
            </a:gs>
            <a:gs pos="100000">
              <a:schemeClr val="accent4">
                <a:hueOff val="8316554"/>
                <a:satOff val="-38374"/>
                <a:lumOff val="1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1" kern="1200" dirty="0" smtClean="0"/>
            <a:t>Plan instructional materials</a:t>
          </a:r>
          <a:endParaRPr lang="en-CA" sz="2600" b="1" kern="1200" dirty="0"/>
        </a:p>
      </dsp:txBody>
      <dsp:txXfrm>
        <a:off x="7913902" y="1948478"/>
        <a:ext cx="1977026" cy="4091804"/>
      </dsp:txXfrm>
    </dsp:sp>
    <dsp:sp modelId="{DD1D82C3-73FF-46C8-8AA1-8B4EC2F7A3CA}">
      <dsp:nvSpPr>
        <dsp:cNvPr id="0" name=""/>
        <dsp:cNvSpPr/>
      </dsp:nvSpPr>
      <dsp:spPr>
        <a:xfrm>
          <a:off x="9890929" y="1948478"/>
          <a:ext cx="1977026" cy="4091804"/>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1" kern="1200" dirty="0" smtClean="0"/>
            <a:t>Assign roles</a:t>
          </a:r>
          <a:endParaRPr lang="en-CA" sz="2600" b="1" kern="1200" dirty="0"/>
        </a:p>
      </dsp:txBody>
      <dsp:txXfrm>
        <a:off x="9890929" y="1948478"/>
        <a:ext cx="1977026" cy="4091804"/>
      </dsp:txXfrm>
    </dsp:sp>
    <dsp:sp modelId="{02E59794-05C3-4F2B-B251-632118BB274E}">
      <dsp:nvSpPr>
        <dsp:cNvPr id="0" name=""/>
        <dsp:cNvSpPr/>
      </dsp:nvSpPr>
      <dsp:spPr>
        <a:xfrm>
          <a:off x="0" y="6040283"/>
          <a:ext cx="11873753" cy="4546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D844A-39D8-461D-8E9D-EC63C25E0043}">
      <dsp:nvSpPr>
        <dsp:cNvPr id="0" name=""/>
        <dsp:cNvSpPr/>
      </dsp:nvSpPr>
      <dsp:spPr>
        <a:xfrm>
          <a:off x="0" y="0"/>
          <a:ext cx="11873753" cy="194847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CA" sz="6500" b="0" kern="1200" dirty="0" smtClean="0"/>
            <a:t>Orchestrating </a:t>
          </a:r>
          <a:endParaRPr lang="en-CA" sz="6500" b="0" kern="1200" dirty="0"/>
        </a:p>
      </dsp:txBody>
      <dsp:txXfrm>
        <a:off x="0" y="0"/>
        <a:ext cx="11873753" cy="1948478"/>
      </dsp:txXfrm>
    </dsp:sp>
    <dsp:sp modelId="{193DF3DE-A51B-4056-B877-EBE9F8FCA03C}">
      <dsp:nvSpPr>
        <dsp:cNvPr id="0" name=""/>
        <dsp:cNvSpPr/>
      </dsp:nvSpPr>
      <dsp:spPr>
        <a:xfrm>
          <a:off x="5797" y="1948478"/>
          <a:ext cx="1977026" cy="40918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t>Explain academic task</a:t>
          </a:r>
          <a:endParaRPr lang="en-CA" sz="2000" b="1" kern="1200" dirty="0"/>
        </a:p>
      </dsp:txBody>
      <dsp:txXfrm>
        <a:off x="5797" y="1948478"/>
        <a:ext cx="1977026" cy="4091804"/>
      </dsp:txXfrm>
    </dsp:sp>
    <dsp:sp modelId="{7807C29E-1CE0-4208-9B6C-9E29B96BE5EE}">
      <dsp:nvSpPr>
        <dsp:cNvPr id="0" name=""/>
        <dsp:cNvSpPr/>
      </dsp:nvSpPr>
      <dsp:spPr>
        <a:xfrm>
          <a:off x="1982823" y="1948478"/>
          <a:ext cx="1977026" cy="4091804"/>
        </a:xfrm>
        <a:prstGeom prst="rect">
          <a:avLst/>
        </a:prstGeom>
        <a:gradFill rotWithShape="0">
          <a:gsLst>
            <a:gs pos="0">
              <a:schemeClr val="accent4">
                <a:hueOff val="2079139"/>
                <a:satOff val="-9594"/>
                <a:lumOff val="353"/>
                <a:alphaOff val="0"/>
                <a:lumMod val="110000"/>
                <a:satMod val="105000"/>
                <a:tint val="67000"/>
              </a:schemeClr>
            </a:gs>
            <a:gs pos="50000">
              <a:schemeClr val="accent4">
                <a:hueOff val="2079139"/>
                <a:satOff val="-9594"/>
                <a:lumOff val="353"/>
                <a:alphaOff val="0"/>
                <a:lumMod val="105000"/>
                <a:satMod val="103000"/>
                <a:tint val="73000"/>
              </a:schemeClr>
            </a:gs>
            <a:gs pos="100000">
              <a:schemeClr val="accent4">
                <a:hueOff val="2079139"/>
                <a:satOff val="-9594"/>
                <a:lumOff val="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t>Structure positive interdependence</a:t>
          </a:r>
          <a:endParaRPr lang="en-CA" sz="2000" b="1" kern="1200" dirty="0"/>
        </a:p>
      </dsp:txBody>
      <dsp:txXfrm>
        <a:off x="1982823" y="1948478"/>
        <a:ext cx="1977026" cy="4091804"/>
      </dsp:txXfrm>
    </dsp:sp>
    <dsp:sp modelId="{CB40DD7F-697D-40DD-8F1E-4DDA077E253D}">
      <dsp:nvSpPr>
        <dsp:cNvPr id="0" name=""/>
        <dsp:cNvSpPr/>
      </dsp:nvSpPr>
      <dsp:spPr>
        <a:xfrm>
          <a:off x="3959850" y="1948478"/>
          <a:ext cx="1977026" cy="4091804"/>
        </a:xfrm>
        <a:prstGeom prst="rect">
          <a:avLst/>
        </a:prstGeom>
        <a:gradFill rotWithShape="0">
          <a:gsLst>
            <a:gs pos="0">
              <a:schemeClr val="accent4">
                <a:hueOff val="4158277"/>
                <a:satOff val="-19187"/>
                <a:lumOff val="706"/>
                <a:alphaOff val="0"/>
                <a:lumMod val="110000"/>
                <a:satMod val="105000"/>
                <a:tint val="67000"/>
              </a:schemeClr>
            </a:gs>
            <a:gs pos="50000">
              <a:schemeClr val="accent4">
                <a:hueOff val="4158277"/>
                <a:satOff val="-19187"/>
                <a:lumOff val="706"/>
                <a:alphaOff val="0"/>
                <a:lumMod val="105000"/>
                <a:satMod val="103000"/>
                <a:tint val="73000"/>
              </a:schemeClr>
            </a:gs>
            <a:gs pos="100000">
              <a:schemeClr val="accent4">
                <a:hueOff val="4158277"/>
                <a:satOff val="-19187"/>
                <a:lumOff val="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t>Structure the controversy</a:t>
          </a:r>
          <a:endParaRPr lang="en-CA" sz="2000" b="1" kern="1200" dirty="0"/>
        </a:p>
      </dsp:txBody>
      <dsp:txXfrm>
        <a:off x="3959850" y="1948478"/>
        <a:ext cx="1977026" cy="4091804"/>
      </dsp:txXfrm>
    </dsp:sp>
    <dsp:sp modelId="{EAE7FC52-75A3-458A-8836-5A6A0436A8B6}">
      <dsp:nvSpPr>
        <dsp:cNvPr id="0" name=""/>
        <dsp:cNvSpPr/>
      </dsp:nvSpPr>
      <dsp:spPr>
        <a:xfrm>
          <a:off x="5936876" y="1948478"/>
          <a:ext cx="1977026" cy="4091804"/>
        </a:xfrm>
        <a:prstGeom prst="rect">
          <a:avLst/>
        </a:prstGeom>
        <a:gradFill rotWithShape="0">
          <a:gsLst>
            <a:gs pos="0">
              <a:schemeClr val="accent4">
                <a:hueOff val="6237415"/>
                <a:satOff val="-28781"/>
                <a:lumOff val="1059"/>
                <a:alphaOff val="0"/>
                <a:lumMod val="110000"/>
                <a:satMod val="105000"/>
                <a:tint val="67000"/>
              </a:schemeClr>
            </a:gs>
            <a:gs pos="50000">
              <a:schemeClr val="accent4">
                <a:hueOff val="6237415"/>
                <a:satOff val="-28781"/>
                <a:lumOff val="1059"/>
                <a:alphaOff val="0"/>
                <a:lumMod val="105000"/>
                <a:satMod val="103000"/>
                <a:tint val="73000"/>
              </a:schemeClr>
            </a:gs>
            <a:gs pos="100000">
              <a:schemeClr val="accent4">
                <a:hueOff val="6237415"/>
                <a:satOff val="-28781"/>
                <a:lumOff val="1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t>Structure individual accountability</a:t>
          </a:r>
          <a:endParaRPr lang="en-CA" sz="2000" b="1" kern="1200" dirty="0"/>
        </a:p>
      </dsp:txBody>
      <dsp:txXfrm>
        <a:off x="5936876" y="1948478"/>
        <a:ext cx="1977026" cy="4091804"/>
      </dsp:txXfrm>
    </dsp:sp>
    <dsp:sp modelId="{0C2A8E60-83A6-41FD-BDEF-1DD91523E889}">
      <dsp:nvSpPr>
        <dsp:cNvPr id="0" name=""/>
        <dsp:cNvSpPr/>
      </dsp:nvSpPr>
      <dsp:spPr>
        <a:xfrm>
          <a:off x="7913902" y="1948478"/>
          <a:ext cx="1977026" cy="4091804"/>
        </a:xfrm>
        <a:prstGeom prst="rect">
          <a:avLst/>
        </a:prstGeom>
        <a:gradFill rotWithShape="0">
          <a:gsLst>
            <a:gs pos="0">
              <a:schemeClr val="accent4">
                <a:hueOff val="8316554"/>
                <a:satOff val="-38374"/>
                <a:lumOff val="1412"/>
                <a:alphaOff val="0"/>
                <a:lumMod val="110000"/>
                <a:satMod val="105000"/>
                <a:tint val="67000"/>
              </a:schemeClr>
            </a:gs>
            <a:gs pos="50000">
              <a:schemeClr val="accent4">
                <a:hueOff val="8316554"/>
                <a:satOff val="-38374"/>
                <a:lumOff val="1412"/>
                <a:alphaOff val="0"/>
                <a:lumMod val="105000"/>
                <a:satMod val="103000"/>
                <a:tint val="73000"/>
              </a:schemeClr>
            </a:gs>
            <a:gs pos="100000">
              <a:schemeClr val="accent4">
                <a:hueOff val="8316554"/>
                <a:satOff val="-38374"/>
                <a:lumOff val="1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t>Explain criteria for success</a:t>
          </a:r>
          <a:endParaRPr lang="en-CA" sz="2000" b="1" kern="1200" dirty="0"/>
        </a:p>
      </dsp:txBody>
      <dsp:txXfrm>
        <a:off x="7913902" y="1948478"/>
        <a:ext cx="1977026" cy="4091804"/>
      </dsp:txXfrm>
    </dsp:sp>
    <dsp:sp modelId="{DB64B703-79D9-460E-AE02-088168E4211C}">
      <dsp:nvSpPr>
        <dsp:cNvPr id="0" name=""/>
        <dsp:cNvSpPr/>
      </dsp:nvSpPr>
      <dsp:spPr>
        <a:xfrm>
          <a:off x="9890929" y="1948478"/>
          <a:ext cx="1977026" cy="4091804"/>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t>Specify desired behaviors</a:t>
          </a:r>
          <a:endParaRPr lang="en-CA" sz="2000" b="1" kern="1200" dirty="0"/>
        </a:p>
      </dsp:txBody>
      <dsp:txXfrm>
        <a:off x="9890929" y="1948478"/>
        <a:ext cx="1977026" cy="4091804"/>
      </dsp:txXfrm>
    </dsp:sp>
    <dsp:sp modelId="{46DAB49B-8606-4DD9-86E6-0EF19F422D83}">
      <dsp:nvSpPr>
        <dsp:cNvPr id="0" name=""/>
        <dsp:cNvSpPr/>
      </dsp:nvSpPr>
      <dsp:spPr>
        <a:xfrm>
          <a:off x="0" y="6040283"/>
          <a:ext cx="11873753" cy="4546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CC094-E4B7-4833-95DC-B90F9187C4DA}">
      <dsp:nvSpPr>
        <dsp:cNvPr id="0" name=""/>
        <dsp:cNvSpPr/>
      </dsp:nvSpPr>
      <dsp:spPr>
        <a:xfrm>
          <a:off x="0" y="0"/>
          <a:ext cx="11873753" cy="194847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CA" sz="6500" b="0" kern="1200" dirty="0" smtClean="0"/>
            <a:t>Monitoring and intervening</a:t>
          </a:r>
          <a:endParaRPr lang="en-CA" sz="6500" b="0" kern="1200" dirty="0"/>
        </a:p>
      </dsp:txBody>
      <dsp:txXfrm>
        <a:off x="0" y="0"/>
        <a:ext cx="11873753" cy="1948478"/>
      </dsp:txXfrm>
    </dsp:sp>
    <dsp:sp modelId="{6BDF655D-EE41-466D-AA3F-BE3D4531B755}">
      <dsp:nvSpPr>
        <dsp:cNvPr id="0" name=""/>
        <dsp:cNvSpPr/>
      </dsp:nvSpPr>
      <dsp:spPr>
        <a:xfrm>
          <a:off x="0" y="1948478"/>
          <a:ext cx="2968438" cy="40918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CA" sz="4200" b="1" kern="1200" dirty="0" smtClean="0"/>
            <a:t>Observe interaction among group members</a:t>
          </a:r>
          <a:endParaRPr lang="en-CA" sz="4200" b="1" kern="1200" dirty="0"/>
        </a:p>
      </dsp:txBody>
      <dsp:txXfrm>
        <a:off x="0" y="1948478"/>
        <a:ext cx="2968438" cy="4091804"/>
      </dsp:txXfrm>
    </dsp:sp>
    <dsp:sp modelId="{6F6C92CF-8EED-4FE7-BF52-DD081C2655BB}">
      <dsp:nvSpPr>
        <dsp:cNvPr id="0" name=""/>
        <dsp:cNvSpPr/>
      </dsp:nvSpPr>
      <dsp:spPr>
        <a:xfrm>
          <a:off x="2968438" y="1948478"/>
          <a:ext cx="2968438" cy="4091804"/>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CA" sz="4200" b="1" kern="1200" dirty="0" smtClean="0"/>
            <a:t>Ensure adherence to controversy procedures</a:t>
          </a:r>
          <a:endParaRPr lang="en-CA" sz="4200" b="1" kern="1200" dirty="0"/>
        </a:p>
      </dsp:txBody>
      <dsp:txXfrm>
        <a:off x="2968438" y="1948478"/>
        <a:ext cx="2968438" cy="4091804"/>
      </dsp:txXfrm>
    </dsp:sp>
    <dsp:sp modelId="{EF160EFF-5DBD-48DF-82AA-6F5CB8EE4E72}">
      <dsp:nvSpPr>
        <dsp:cNvPr id="0" name=""/>
        <dsp:cNvSpPr/>
      </dsp:nvSpPr>
      <dsp:spPr>
        <a:xfrm>
          <a:off x="5936876" y="1948478"/>
          <a:ext cx="2968438" cy="4091804"/>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CA" sz="4200" b="1" kern="1200" dirty="0" smtClean="0"/>
            <a:t>Provide academic assistance</a:t>
          </a:r>
          <a:endParaRPr lang="en-CA" sz="4200" b="1" kern="1200" dirty="0"/>
        </a:p>
      </dsp:txBody>
      <dsp:txXfrm>
        <a:off x="5936876" y="1948478"/>
        <a:ext cx="2968438" cy="4091804"/>
      </dsp:txXfrm>
    </dsp:sp>
    <dsp:sp modelId="{7C16C865-E8D5-4E1B-9D75-9041F4F398A3}">
      <dsp:nvSpPr>
        <dsp:cNvPr id="0" name=""/>
        <dsp:cNvSpPr/>
      </dsp:nvSpPr>
      <dsp:spPr>
        <a:xfrm>
          <a:off x="8905314" y="1948478"/>
          <a:ext cx="2968438" cy="4091804"/>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CA" sz="4200" b="1" kern="1200" dirty="0" smtClean="0"/>
            <a:t>Teach controversy skills</a:t>
          </a:r>
          <a:endParaRPr lang="en-CA" sz="4200" b="1" kern="1200" dirty="0"/>
        </a:p>
      </dsp:txBody>
      <dsp:txXfrm>
        <a:off x="8905314" y="1948478"/>
        <a:ext cx="2968438" cy="4091804"/>
      </dsp:txXfrm>
    </dsp:sp>
    <dsp:sp modelId="{D6E87D88-C1A7-431E-8868-4A523E17244E}">
      <dsp:nvSpPr>
        <dsp:cNvPr id="0" name=""/>
        <dsp:cNvSpPr/>
      </dsp:nvSpPr>
      <dsp:spPr>
        <a:xfrm>
          <a:off x="0" y="6040283"/>
          <a:ext cx="11873753" cy="4546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3125C-BE01-4CE7-B1A2-4C84BA906885}">
      <dsp:nvSpPr>
        <dsp:cNvPr id="0" name=""/>
        <dsp:cNvSpPr/>
      </dsp:nvSpPr>
      <dsp:spPr>
        <a:xfrm>
          <a:off x="0" y="0"/>
          <a:ext cx="11873753" cy="194847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CA" sz="6500" b="0" kern="1200" dirty="0" smtClean="0"/>
            <a:t>Evaluating and Processing</a:t>
          </a:r>
          <a:endParaRPr lang="en-CA" sz="6500" b="0" kern="1200" dirty="0"/>
        </a:p>
      </dsp:txBody>
      <dsp:txXfrm>
        <a:off x="0" y="0"/>
        <a:ext cx="11873753" cy="1948478"/>
      </dsp:txXfrm>
    </dsp:sp>
    <dsp:sp modelId="{CA2FBD8A-4943-470B-B893-EC37FE823EC7}">
      <dsp:nvSpPr>
        <dsp:cNvPr id="0" name=""/>
        <dsp:cNvSpPr/>
      </dsp:nvSpPr>
      <dsp:spPr>
        <a:xfrm>
          <a:off x="0" y="1948478"/>
          <a:ext cx="2968438" cy="40918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CA" sz="5100" b="1" kern="1200" dirty="0" smtClean="0"/>
            <a:t>Provide closure</a:t>
          </a:r>
          <a:endParaRPr lang="en-CA" sz="5100" b="1" kern="1200" dirty="0"/>
        </a:p>
      </dsp:txBody>
      <dsp:txXfrm>
        <a:off x="0" y="1948478"/>
        <a:ext cx="2968438" cy="4091804"/>
      </dsp:txXfrm>
    </dsp:sp>
    <dsp:sp modelId="{40D131D3-997F-46DB-B290-0453FD6121E3}">
      <dsp:nvSpPr>
        <dsp:cNvPr id="0" name=""/>
        <dsp:cNvSpPr/>
      </dsp:nvSpPr>
      <dsp:spPr>
        <a:xfrm>
          <a:off x="2968438" y="1948478"/>
          <a:ext cx="2968438" cy="4091804"/>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CA" sz="5100" b="1" kern="1200" dirty="0" smtClean="0"/>
            <a:t>Assess and evaluate student learning</a:t>
          </a:r>
          <a:endParaRPr lang="en-CA" sz="5100" b="1" kern="1200" dirty="0"/>
        </a:p>
      </dsp:txBody>
      <dsp:txXfrm>
        <a:off x="2968438" y="1948478"/>
        <a:ext cx="2968438" cy="4091804"/>
      </dsp:txXfrm>
    </dsp:sp>
    <dsp:sp modelId="{7B7CB301-C613-47D7-963E-B811F9618C5B}">
      <dsp:nvSpPr>
        <dsp:cNvPr id="0" name=""/>
        <dsp:cNvSpPr/>
      </dsp:nvSpPr>
      <dsp:spPr>
        <a:xfrm>
          <a:off x="5936876" y="1948478"/>
          <a:ext cx="2968438" cy="4091804"/>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CA" sz="5100" b="1" kern="1200" dirty="0" smtClean="0"/>
            <a:t>Process how well the group did</a:t>
          </a:r>
          <a:endParaRPr lang="en-CA" sz="5100" b="1" kern="1200" dirty="0"/>
        </a:p>
      </dsp:txBody>
      <dsp:txXfrm>
        <a:off x="5936876" y="1948478"/>
        <a:ext cx="2968438" cy="4091804"/>
      </dsp:txXfrm>
    </dsp:sp>
    <dsp:sp modelId="{3A8C3E47-6206-402C-8759-A0B920604D5D}">
      <dsp:nvSpPr>
        <dsp:cNvPr id="0" name=""/>
        <dsp:cNvSpPr/>
      </dsp:nvSpPr>
      <dsp:spPr>
        <a:xfrm>
          <a:off x="8905314" y="1948478"/>
          <a:ext cx="2968438" cy="4091804"/>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CA" sz="5100" b="1" kern="1200" dirty="0" smtClean="0"/>
            <a:t>Celebrate as a group</a:t>
          </a:r>
          <a:endParaRPr lang="en-CA" sz="5100" b="1" kern="1200" dirty="0"/>
        </a:p>
      </dsp:txBody>
      <dsp:txXfrm>
        <a:off x="8905314" y="1948478"/>
        <a:ext cx="2968438" cy="4091804"/>
      </dsp:txXfrm>
    </dsp:sp>
    <dsp:sp modelId="{90994DC2-8CDB-4502-87AA-99A7DFE58B97}">
      <dsp:nvSpPr>
        <dsp:cNvPr id="0" name=""/>
        <dsp:cNvSpPr/>
      </dsp:nvSpPr>
      <dsp:spPr>
        <a:xfrm>
          <a:off x="0" y="6040283"/>
          <a:ext cx="11873753" cy="4546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2D58-EC4F-4EE7-9744-73F1BFD531D4}">
      <dsp:nvSpPr>
        <dsp:cNvPr id="0" name=""/>
        <dsp:cNvSpPr/>
      </dsp:nvSpPr>
      <dsp:spPr>
        <a:xfrm>
          <a:off x="0" y="286590"/>
          <a:ext cx="2617974" cy="1570784"/>
        </a:xfrm>
        <a:prstGeom prst="rect">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effectLst>
                <a:glow rad="228600">
                  <a:schemeClr val="accent2">
                    <a:satMod val="175000"/>
                    <a:alpha val="40000"/>
                  </a:schemeClr>
                </a:glow>
              </a:effectLst>
              <a:latin typeface="Lucida Sans Unicode" panose="020B0602030504020204" pitchFamily="34" charset="0"/>
            </a:rPr>
            <a:t>Be respectful of each other.</a:t>
          </a:r>
          <a:endParaRPr lang="en-CA" sz="1900" kern="1200" dirty="0">
            <a:effectLst>
              <a:glow rad="228600">
                <a:schemeClr val="accent2">
                  <a:satMod val="175000"/>
                  <a:alpha val="40000"/>
                </a:schemeClr>
              </a:glow>
            </a:effectLst>
          </a:endParaRPr>
        </a:p>
      </dsp:txBody>
      <dsp:txXfrm>
        <a:off x="0" y="286590"/>
        <a:ext cx="2617974" cy="1570784"/>
      </dsp:txXfrm>
    </dsp:sp>
    <dsp:sp modelId="{D0CCCB31-B4A0-43E8-87AD-02393654F72F}">
      <dsp:nvSpPr>
        <dsp:cNvPr id="0" name=""/>
        <dsp:cNvSpPr/>
      </dsp:nvSpPr>
      <dsp:spPr>
        <a:xfrm>
          <a:off x="2879771" y="286590"/>
          <a:ext cx="2617974" cy="1570784"/>
        </a:xfrm>
        <a:prstGeom prst="rect">
          <a:avLst/>
        </a:prstGeom>
        <a:solidFill>
          <a:schemeClr val="accent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effectLst>
                <a:glow rad="228600">
                  <a:schemeClr val="accent2">
                    <a:satMod val="175000"/>
                    <a:alpha val="40000"/>
                  </a:schemeClr>
                </a:glow>
              </a:effectLst>
              <a:latin typeface="Lucida Sans Unicode" panose="020B0602030504020204" pitchFamily="34" charset="0"/>
            </a:rPr>
            <a:t>Disagree with another person's position and ideas but not the person.</a:t>
          </a:r>
          <a:endParaRPr lang="en-CA" sz="1900" kern="1200" dirty="0">
            <a:effectLst>
              <a:glow rad="228600">
                <a:schemeClr val="accent2">
                  <a:satMod val="175000"/>
                  <a:alpha val="40000"/>
                </a:schemeClr>
              </a:glow>
            </a:effectLst>
            <a:latin typeface="Lucida Sans Unicode" panose="020B0602030504020204" pitchFamily="34" charset="0"/>
          </a:endParaRPr>
        </a:p>
      </dsp:txBody>
      <dsp:txXfrm>
        <a:off x="2879771" y="286590"/>
        <a:ext cx="2617974" cy="1570784"/>
      </dsp:txXfrm>
    </dsp:sp>
    <dsp:sp modelId="{7721C3A4-91FC-4402-BD94-E96229A1F6BC}">
      <dsp:nvSpPr>
        <dsp:cNvPr id="0" name=""/>
        <dsp:cNvSpPr/>
      </dsp:nvSpPr>
      <dsp:spPr>
        <a:xfrm>
          <a:off x="5759542" y="286590"/>
          <a:ext cx="2617974" cy="1570784"/>
        </a:xfrm>
        <a:prstGeom prst="rect">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effectLst>
                <a:glow rad="228600">
                  <a:schemeClr val="accent2">
                    <a:satMod val="175000"/>
                    <a:alpha val="40000"/>
                  </a:schemeClr>
                </a:glow>
              </a:effectLst>
              <a:latin typeface="Lucida Sans Unicode" panose="020B0602030504020204" pitchFamily="34" charset="0"/>
            </a:rPr>
            <a:t>Don't take criticism of your ideas as a personal attack.</a:t>
          </a:r>
          <a:endParaRPr lang="en-CA" sz="1900" kern="1200" dirty="0">
            <a:effectLst>
              <a:glow rad="228600">
                <a:schemeClr val="accent2">
                  <a:satMod val="175000"/>
                  <a:alpha val="40000"/>
                </a:schemeClr>
              </a:glow>
            </a:effectLst>
            <a:latin typeface="Lucida Sans Unicode" panose="020B0602030504020204" pitchFamily="34" charset="0"/>
          </a:endParaRPr>
        </a:p>
      </dsp:txBody>
      <dsp:txXfrm>
        <a:off x="5759542" y="286590"/>
        <a:ext cx="2617974" cy="1570784"/>
      </dsp:txXfrm>
    </dsp:sp>
    <dsp:sp modelId="{D03E9A16-9E91-4A80-ADEC-0A858B5B8328}">
      <dsp:nvSpPr>
        <dsp:cNvPr id="0" name=""/>
        <dsp:cNvSpPr/>
      </dsp:nvSpPr>
      <dsp:spPr>
        <a:xfrm>
          <a:off x="0" y="2119172"/>
          <a:ext cx="2617974" cy="1570784"/>
        </a:xfrm>
        <a:prstGeom prst="rect">
          <a:avLst/>
        </a:prstGeom>
        <a:solidFill>
          <a:schemeClr val="accent4">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effectLst>
                <a:glow rad="228600">
                  <a:schemeClr val="accent2">
                    <a:satMod val="175000"/>
                    <a:alpha val="40000"/>
                  </a:schemeClr>
                </a:glow>
              </a:effectLst>
              <a:latin typeface="Lucida Sans Unicode" panose="020B0602030504020204" pitchFamily="34" charset="0"/>
            </a:rPr>
            <a:t>Listen to everyone's ideas, especially if you don't agree with them.</a:t>
          </a:r>
          <a:endParaRPr lang="en-CA" sz="1900" kern="1200" dirty="0">
            <a:effectLst>
              <a:glow rad="228600">
                <a:schemeClr val="accent2">
                  <a:satMod val="175000"/>
                  <a:alpha val="40000"/>
                </a:schemeClr>
              </a:glow>
            </a:effectLst>
            <a:latin typeface="Lucida Sans Unicode" panose="020B0602030504020204" pitchFamily="34" charset="0"/>
          </a:endParaRPr>
        </a:p>
      </dsp:txBody>
      <dsp:txXfrm>
        <a:off x="0" y="2119172"/>
        <a:ext cx="2617974" cy="1570784"/>
      </dsp:txXfrm>
    </dsp:sp>
    <dsp:sp modelId="{6B74E16A-3DBC-4C21-93BA-0AFD5B88C473}">
      <dsp:nvSpPr>
        <dsp:cNvPr id="0" name=""/>
        <dsp:cNvSpPr/>
      </dsp:nvSpPr>
      <dsp:spPr>
        <a:xfrm>
          <a:off x="2879771" y="2119172"/>
          <a:ext cx="2617974" cy="1570784"/>
        </a:xfrm>
        <a:prstGeom prst="rect">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effectLst>
                <a:glow rad="228600">
                  <a:schemeClr val="accent2">
                    <a:satMod val="175000"/>
                    <a:alpha val="40000"/>
                  </a:schemeClr>
                </a:glow>
              </a:effectLst>
              <a:latin typeface="Lucida Sans Unicode" panose="020B0602030504020204" pitchFamily="34" charset="0"/>
            </a:rPr>
            <a:t>Change your mind when the evidence supports this.</a:t>
          </a:r>
          <a:endParaRPr lang="en-CA" sz="1900" kern="1200" dirty="0">
            <a:effectLst>
              <a:glow rad="228600">
                <a:schemeClr val="accent2">
                  <a:satMod val="175000"/>
                  <a:alpha val="40000"/>
                </a:schemeClr>
              </a:glow>
            </a:effectLst>
            <a:latin typeface="Lucida Sans Unicode" panose="020B0602030504020204" pitchFamily="34" charset="0"/>
          </a:endParaRPr>
        </a:p>
      </dsp:txBody>
      <dsp:txXfrm>
        <a:off x="2879771" y="2119172"/>
        <a:ext cx="2617974" cy="1570784"/>
      </dsp:txXfrm>
    </dsp:sp>
    <dsp:sp modelId="{94C210B2-7746-42E5-B57C-E576F92FA617}">
      <dsp:nvSpPr>
        <dsp:cNvPr id="0" name=""/>
        <dsp:cNvSpPr/>
      </dsp:nvSpPr>
      <dsp:spPr>
        <a:xfrm>
          <a:off x="5759542" y="2119172"/>
          <a:ext cx="2617974" cy="1570784"/>
        </a:xfrm>
        <a:prstGeom prst="rect">
          <a:avLst/>
        </a:prstGeom>
        <a:solidFill>
          <a:schemeClr val="accent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effectLst>
                <a:glow rad="228600">
                  <a:schemeClr val="accent2">
                    <a:satMod val="175000"/>
                    <a:alpha val="40000"/>
                  </a:schemeClr>
                </a:glow>
              </a:effectLst>
              <a:latin typeface="Lucida Sans Unicode" panose="020B0602030504020204" pitchFamily="34" charset="0"/>
            </a:rPr>
            <a:t>Try to understand both sides of the controversy.</a:t>
          </a:r>
          <a:endParaRPr lang="en-CA" sz="1900" kern="1200" dirty="0">
            <a:effectLst>
              <a:glow rad="228600">
                <a:schemeClr val="accent2">
                  <a:satMod val="175000"/>
                  <a:alpha val="40000"/>
                </a:schemeClr>
              </a:glow>
            </a:effectLst>
            <a:latin typeface="Lucida Sans Unicode" panose="020B0602030504020204" pitchFamily="34" charset="0"/>
          </a:endParaRPr>
        </a:p>
      </dsp:txBody>
      <dsp:txXfrm>
        <a:off x="5759542" y="2119172"/>
        <a:ext cx="2617974" cy="1570784"/>
      </dsp:txXfrm>
    </dsp:sp>
    <dsp:sp modelId="{4D29012B-586F-404B-AB7E-6D603E78D822}">
      <dsp:nvSpPr>
        <dsp:cNvPr id="0" name=""/>
        <dsp:cNvSpPr/>
      </dsp:nvSpPr>
      <dsp:spPr>
        <a:xfrm>
          <a:off x="1439885" y="3951754"/>
          <a:ext cx="2617974" cy="1570784"/>
        </a:xfrm>
        <a:prstGeom prst="rect">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effectLst>
                <a:glow rad="228600">
                  <a:schemeClr val="accent2">
                    <a:satMod val="175000"/>
                    <a:alpha val="40000"/>
                  </a:schemeClr>
                </a:glow>
              </a:effectLst>
              <a:latin typeface="Lucida Sans Unicode" panose="020B0602030504020204" pitchFamily="34" charset="0"/>
            </a:rPr>
            <a:t>Understand the position differences before trying to reach consensus.</a:t>
          </a:r>
          <a:endParaRPr lang="en-CA" sz="1900" kern="1200" dirty="0">
            <a:effectLst>
              <a:glow rad="228600">
                <a:schemeClr val="accent2">
                  <a:satMod val="175000"/>
                  <a:alpha val="40000"/>
                </a:schemeClr>
              </a:glow>
            </a:effectLst>
            <a:latin typeface="Lucida Sans Unicode" panose="020B0602030504020204" pitchFamily="34" charset="0"/>
          </a:endParaRPr>
        </a:p>
      </dsp:txBody>
      <dsp:txXfrm>
        <a:off x="1439885" y="3951754"/>
        <a:ext cx="2617974" cy="1570784"/>
      </dsp:txXfrm>
    </dsp:sp>
    <dsp:sp modelId="{9615FD23-E696-4758-83F5-AC9DE55E9974}">
      <dsp:nvSpPr>
        <dsp:cNvPr id="0" name=""/>
        <dsp:cNvSpPr/>
      </dsp:nvSpPr>
      <dsp:spPr>
        <a:xfrm>
          <a:off x="4319657" y="3951754"/>
          <a:ext cx="2617974" cy="1570784"/>
        </a:xfrm>
        <a:prstGeom prst="rect">
          <a:avLst/>
        </a:prstGeom>
        <a:solidFill>
          <a:srgbClr val="6600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effectLst>
                <a:glow rad="228600">
                  <a:schemeClr val="accent2">
                    <a:satMod val="175000"/>
                    <a:alpha val="40000"/>
                  </a:schemeClr>
                </a:glow>
              </a:effectLst>
              <a:latin typeface="Lucida Sans Unicode" panose="020B0602030504020204" pitchFamily="34" charset="0"/>
            </a:rPr>
            <a:t>Focus on reaching the best outcome, not on winning.</a:t>
          </a:r>
          <a:endParaRPr lang="en-CA" sz="1900" b="0" i="0" kern="1200" dirty="0">
            <a:effectLst>
              <a:glow rad="228600">
                <a:schemeClr val="accent2">
                  <a:satMod val="175000"/>
                  <a:alpha val="40000"/>
                </a:schemeClr>
              </a:glow>
            </a:effectLst>
            <a:latin typeface="Lucida Sans Unicode" panose="020B0602030504020204" pitchFamily="34" charset="0"/>
          </a:endParaRPr>
        </a:p>
      </dsp:txBody>
      <dsp:txXfrm>
        <a:off x="4319657" y="3951754"/>
        <a:ext cx="2617974" cy="15707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56946-BE17-4762-B30F-89F352B2E32B}">
      <dsp:nvSpPr>
        <dsp:cNvPr id="0" name=""/>
        <dsp:cNvSpPr/>
      </dsp:nvSpPr>
      <dsp:spPr>
        <a:xfrm>
          <a:off x="1419173" y="2166252"/>
          <a:ext cx="2460363" cy="2460613"/>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49432A-9E69-498E-B762-34D042938347}">
      <dsp:nvSpPr>
        <dsp:cNvPr id="0" name=""/>
        <dsp:cNvSpPr/>
      </dsp:nvSpPr>
      <dsp:spPr>
        <a:xfrm>
          <a:off x="1962383" y="3056927"/>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There is heterogeneity among group members</a:t>
          </a:r>
          <a:endParaRPr lang="en-CA" sz="1500" b="1" kern="1200" dirty="0"/>
        </a:p>
      </dsp:txBody>
      <dsp:txXfrm>
        <a:off x="1962383" y="3056927"/>
        <a:ext cx="1373022" cy="686440"/>
      </dsp:txXfrm>
    </dsp:sp>
    <dsp:sp modelId="{85295A35-5A76-49D5-AF66-B0B40FF94DEE}">
      <dsp:nvSpPr>
        <dsp:cNvPr id="0" name=""/>
        <dsp:cNvSpPr/>
      </dsp:nvSpPr>
      <dsp:spPr>
        <a:xfrm>
          <a:off x="735662" y="3580240"/>
          <a:ext cx="2460363" cy="2460613"/>
        </a:xfrm>
        <a:prstGeom prst="leftCircularArrow">
          <a:avLst>
            <a:gd name="adj1" fmla="val 10980"/>
            <a:gd name="adj2" fmla="val 1142322"/>
            <a:gd name="adj3" fmla="val 6300000"/>
            <a:gd name="adj4" fmla="val 18900000"/>
            <a:gd name="adj5" fmla="val 12500"/>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5B094E-A931-4EB4-B123-523EC178E4FE}">
      <dsp:nvSpPr>
        <dsp:cNvPr id="0" name=""/>
        <dsp:cNvSpPr/>
      </dsp:nvSpPr>
      <dsp:spPr>
        <a:xfrm>
          <a:off x="1276102" y="4473526"/>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All Information is communicated and synthesized effectively</a:t>
          </a:r>
          <a:endParaRPr lang="en-CA" sz="1500" b="1" kern="1200" dirty="0"/>
        </a:p>
      </dsp:txBody>
      <dsp:txXfrm>
        <a:off x="1276102" y="4473526"/>
        <a:ext cx="1373022" cy="686440"/>
      </dsp:txXfrm>
    </dsp:sp>
    <dsp:sp modelId="{F4E5E79F-A2F9-42C5-9396-36031E511DD6}">
      <dsp:nvSpPr>
        <dsp:cNvPr id="0" name=""/>
        <dsp:cNvSpPr/>
      </dsp:nvSpPr>
      <dsp:spPr>
        <a:xfrm>
          <a:off x="1419173" y="4999448"/>
          <a:ext cx="2460363" cy="2460613"/>
        </a:xfrm>
        <a:prstGeom prst="circularArrow">
          <a:avLst>
            <a:gd name="adj1" fmla="val 10980"/>
            <a:gd name="adj2" fmla="val 1142322"/>
            <a:gd name="adj3" fmla="val 4500000"/>
            <a:gd name="adj4" fmla="val 13500000"/>
            <a:gd name="adj5" fmla="val 12500"/>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C3B879-9416-4E6C-9C43-DEF88831BCEC}">
      <dsp:nvSpPr>
        <dsp:cNvPr id="0" name=""/>
        <dsp:cNvSpPr/>
      </dsp:nvSpPr>
      <dsp:spPr>
        <a:xfrm>
          <a:off x="1962383" y="5890124"/>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Disagreement does not lead to loosing competence</a:t>
          </a:r>
          <a:endParaRPr lang="en-CA" sz="1500" b="1" kern="1200" dirty="0"/>
        </a:p>
      </dsp:txBody>
      <dsp:txXfrm>
        <a:off x="1962383" y="5890124"/>
        <a:ext cx="1373022" cy="686440"/>
      </dsp:txXfrm>
    </dsp:sp>
    <dsp:sp modelId="{5248FA31-B44D-4B32-AF67-ADDB0DC2A9D3}">
      <dsp:nvSpPr>
        <dsp:cNvPr id="0" name=""/>
        <dsp:cNvSpPr/>
      </dsp:nvSpPr>
      <dsp:spPr>
        <a:xfrm>
          <a:off x="911040" y="6576564"/>
          <a:ext cx="2113761" cy="2114783"/>
        </a:xfrm>
        <a:prstGeom prst="blockArc">
          <a:avLst>
            <a:gd name="adj1" fmla="val 0"/>
            <a:gd name="adj2" fmla="val 18900000"/>
            <a:gd name="adj3" fmla="val 1274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CB1428-4E27-4C48-83C3-16A917A19EA8}">
      <dsp:nvSpPr>
        <dsp:cNvPr id="0" name=""/>
        <dsp:cNvSpPr/>
      </dsp:nvSpPr>
      <dsp:spPr>
        <a:xfrm>
          <a:off x="1276102" y="7306722"/>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A side is not valued as it is politically correct</a:t>
          </a:r>
          <a:endParaRPr lang="en-CA" sz="1500" b="1" kern="1200" dirty="0"/>
        </a:p>
      </dsp:txBody>
      <dsp:txXfrm>
        <a:off x="1276102" y="7306722"/>
        <a:ext cx="1373022" cy="686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94B77-B32B-41D9-9985-F5D5970972B9}">
      <dsp:nvSpPr>
        <dsp:cNvPr id="0" name=""/>
        <dsp:cNvSpPr/>
      </dsp:nvSpPr>
      <dsp:spPr>
        <a:xfrm>
          <a:off x="1419173" y="2166252"/>
          <a:ext cx="2460363" cy="246061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143096-17CF-4176-A4B9-79B6E9ED8B79}">
      <dsp:nvSpPr>
        <dsp:cNvPr id="0" name=""/>
        <dsp:cNvSpPr/>
      </dsp:nvSpPr>
      <dsp:spPr>
        <a:xfrm>
          <a:off x="1962383" y="3056927"/>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Information is accurately communicated</a:t>
          </a:r>
          <a:endParaRPr lang="en-CA" sz="1500" b="1" kern="1200" dirty="0"/>
        </a:p>
      </dsp:txBody>
      <dsp:txXfrm>
        <a:off x="1962383" y="3056927"/>
        <a:ext cx="1373022" cy="686440"/>
      </dsp:txXfrm>
    </dsp:sp>
    <dsp:sp modelId="{ADB9A5D8-0128-4877-BB0B-D3CCFDF140E7}">
      <dsp:nvSpPr>
        <dsp:cNvPr id="0" name=""/>
        <dsp:cNvSpPr/>
      </dsp:nvSpPr>
      <dsp:spPr>
        <a:xfrm>
          <a:off x="735662" y="3580240"/>
          <a:ext cx="2460363" cy="2460613"/>
        </a:xfrm>
        <a:prstGeom prst="leftCircularArrow">
          <a:avLst>
            <a:gd name="adj1" fmla="val 10980"/>
            <a:gd name="adj2" fmla="val 1142322"/>
            <a:gd name="adj3" fmla="val 6300000"/>
            <a:gd name="adj4" fmla="val 18900000"/>
            <a:gd name="adj5" fmla="val 125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B2BA21-BDB4-4788-B399-1CC5EF6E79BB}">
      <dsp:nvSpPr>
        <dsp:cNvPr id="0" name=""/>
        <dsp:cNvSpPr/>
      </dsp:nvSpPr>
      <dsp:spPr>
        <a:xfrm>
          <a:off x="1276102" y="4473526"/>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Promotes a supportive climate</a:t>
          </a:r>
          <a:endParaRPr lang="en-CA" sz="1500" b="1" kern="1200" dirty="0"/>
        </a:p>
      </dsp:txBody>
      <dsp:txXfrm>
        <a:off x="1276102" y="4473526"/>
        <a:ext cx="1373022" cy="686440"/>
      </dsp:txXfrm>
    </dsp:sp>
    <dsp:sp modelId="{E52C435A-70B0-4C7C-BDD1-B7D84F5FDDB0}">
      <dsp:nvSpPr>
        <dsp:cNvPr id="0" name=""/>
        <dsp:cNvSpPr/>
      </dsp:nvSpPr>
      <dsp:spPr>
        <a:xfrm>
          <a:off x="1419173" y="4999448"/>
          <a:ext cx="2460363" cy="2460613"/>
        </a:xfrm>
        <a:prstGeom prst="circularArrow">
          <a:avLst>
            <a:gd name="adj1" fmla="val 10980"/>
            <a:gd name="adj2" fmla="val 1142322"/>
            <a:gd name="adj3" fmla="val 4500000"/>
            <a:gd name="adj4" fmla="val 13500000"/>
            <a:gd name="adj5" fmla="val 125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0F2CA2-BCD7-43C4-826C-CA5C11502424}">
      <dsp:nvSpPr>
        <dsp:cNvPr id="0" name=""/>
        <dsp:cNvSpPr/>
      </dsp:nvSpPr>
      <dsp:spPr>
        <a:xfrm>
          <a:off x="1962383" y="5890124"/>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Controversies are not win-loose situations</a:t>
          </a:r>
          <a:endParaRPr lang="en-CA" sz="1500" b="1" kern="1200" dirty="0"/>
        </a:p>
      </dsp:txBody>
      <dsp:txXfrm>
        <a:off x="1962383" y="5890124"/>
        <a:ext cx="1373022" cy="686440"/>
      </dsp:txXfrm>
    </dsp:sp>
    <dsp:sp modelId="{7CE21588-6A36-4A22-BC68-0DCF745D1AD8}">
      <dsp:nvSpPr>
        <dsp:cNvPr id="0" name=""/>
        <dsp:cNvSpPr/>
      </dsp:nvSpPr>
      <dsp:spPr>
        <a:xfrm>
          <a:off x="911040" y="6576564"/>
          <a:ext cx="2113761" cy="2114783"/>
        </a:xfrm>
        <a:prstGeom prst="blockArc">
          <a:avLst>
            <a:gd name="adj1" fmla="val 0"/>
            <a:gd name="adj2" fmla="val 18900000"/>
            <a:gd name="adj3" fmla="val 1274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1E47EE-7036-496F-A81D-E28949187CD5}">
      <dsp:nvSpPr>
        <dsp:cNvPr id="0" name=""/>
        <dsp:cNvSpPr/>
      </dsp:nvSpPr>
      <dsp:spPr>
        <a:xfrm>
          <a:off x="1276102" y="7306722"/>
          <a:ext cx="1373022" cy="6864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b="1" kern="1200" dirty="0" smtClean="0"/>
            <a:t>Controversy is valued</a:t>
          </a:r>
          <a:endParaRPr lang="en-CA" sz="1500" b="1" kern="1200" dirty="0"/>
        </a:p>
      </dsp:txBody>
      <dsp:txXfrm>
        <a:off x="1276102" y="7306722"/>
        <a:ext cx="1373022" cy="686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1E91B341-7201-4D98-A973-8BF37038F423}" type="datetimeFigureOut">
              <a:rPr lang="en-CA" smtClean="0"/>
              <a:t>2015-03-01</a:t>
            </a:fld>
            <a:endParaRPr lang="en-CA"/>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C144C63E-61C0-47F4-9878-0D03D2097F1E}" type="slidenum">
              <a:rPr lang="en-CA" smtClean="0"/>
              <a:t>‹#›</a:t>
            </a:fld>
            <a:endParaRPr lang="en-CA"/>
          </a:p>
        </p:txBody>
      </p:sp>
    </p:spTree>
    <p:extLst>
      <p:ext uri="{BB962C8B-B14F-4D97-AF65-F5344CB8AC3E}">
        <p14:creationId xmlns:p14="http://schemas.microsoft.com/office/powerpoint/2010/main" val="411614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3831767-5218-489B-86CA-499E32582DEB}" type="datetimeFigureOut">
              <a:rPr lang="en-CA" smtClean="0"/>
              <a:t>2015-03-01</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4CAE96C-6748-4C57-9F78-12BD2DA39171}" type="slidenum">
              <a:rPr lang="en-CA" smtClean="0"/>
              <a:t>‹#›</a:t>
            </a:fld>
            <a:endParaRPr lang="en-CA"/>
          </a:p>
        </p:txBody>
      </p:sp>
    </p:spTree>
    <p:extLst>
      <p:ext uri="{BB962C8B-B14F-4D97-AF65-F5344CB8AC3E}">
        <p14:creationId xmlns:p14="http://schemas.microsoft.com/office/powerpoint/2010/main" val="225077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9</a:t>
            </a:fld>
            <a:endParaRPr lang="en-CA"/>
          </a:p>
        </p:txBody>
      </p:sp>
    </p:spTree>
    <p:extLst>
      <p:ext uri="{BB962C8B-B14F-4D97-AF65-F5344CB8AC3E}">
        <p14:creationId xmlns:p14="http://schemas.microsoft.com/office/powerpoint/2010/main" val="379956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10</a:t>
            </a:fld>
            <a:endParaRPr lang="en-CA"/>
          </a:p>
        </p:txBody>
      </p:sp>
    </p:spTree>
    <p:extLst>
      <p:ext uri="{BB962C8B-B14F-4D97-AF65-F5344CB8AC3E}">
        <p14:creationId xmlns:p14="http://schemas.microsoft.com/office/powerpoint/2010/main" val="91692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11</a:t>
            </a:fld>
            <a:endParaRPr lang="en-CA"/>
          </a:p>
        </p:txBody>
      </p:sp>
    </p:spTree>
    <p:extLst>
      <p:ext uri="{BB962C8B-B14F-4D97-AF65-F5344CB8AC3E}">
        <p14:creationId xmlns:p14="http://schemas.microsoft.com/office/powerpoint/2010/main" val="116169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12</a:t>
            </a:fld>
            <a:endParaRPr lang="en-CA"/>
          </a:p>
        </p:txBody>
      </p:sp>
    </p:spTree>
    <p:extLst>
      <p:ext uri="{BB962C8B-B14F-4D97-AF65-F5344CB8AC3E}">
        <p14:creationId xmlns:p14="http://schemas.microsoft.com/office/powerpoint/2010/main" val="52186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13</a:t>
            </a:fld>
            <a:endParaRPr lang="en-CA"/>
          </a:p>
        </p:txBody>
      </p:sp>
    </p:spTree>
    <p:extLst>
      <p:ext uri="{BB962C8B-B14F-4D97-AF65-F5344CB8AC3E}">
        <p14:creationId xmlns:p14="http://schemas.microsoft.com/office/powerpoint/2010/main" val="101765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14</a:t>
            </a:fld>
            <a:endParaRPr lang="en-CA"/>
          </a:p>
        </p:txBody>
      </p:sp>
    </p:spTree>
    <p:extLst>
      <p:ext uri="{BB962C8B-B14F-4D97-AF65-F5344CB8AC3E}">
        <p14:creationId xmlns:p14="http://schemas.microsoft.com/office/powerpoint/2010/main" val="333466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17</a:t>
            </a:fld>
            <a:endParaRPr lang="en-CA"/>
          </a:p>
        </p:txBody>
      </p:sp>
    </p:spTree>
    <p:extLst>
      <p:ext uri="{BB962C8B-B14F-4D97-AF65-F5344CB8AC3E}">
        <p14:creationId xmlns:p14="http://schemas.microsoft.com/office/powerpoint/2010/main" val="321703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24</a:t>
            </a:fld>
            <a:endParaRPr lang="en-CA"/>
          </a:p>
        </p:txBody>
      </p:sp>
    </p:spTree>
    <p:extLst>
      <p:ext uri="{BB962C8B-B14F-4D97-AF65-F5344CB8AC3E}">
        <p14:creationId xmlns:p14="http://schemas.microsoft.com/office/powerpoint/2010/main" val="284916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E96C-6748-4C57-9F78-12BD2DA39171}" type="slidenum">
              <a:rPr lang="en-CA" smtClean="0"/>
              <a:t>26</a:t>
            </a:fld>
            <a:endParaRPr lang="en-CA"/>
          </a:p>
        </p:txBody>
      </p:sp>
    </p:spTree>
    <p:extLst>
      <p:ext uri="{BB962C8B-B14F-4D97-AF65-F5344CB8AC3E}">
        <p14:creationId xmlns:p14="http://schemas.microsoft.com/office/powerpoint/2010/main" val="250218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D844F57-E617-48DC-B861-70EE1696DB1A}" type="datetimeFigureOut">
              <a:rPr lang="en-CA" smtClean="0"/>
              <a:t>2015-03-01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19534996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D844F57-E617-48DC-B861-70EE1696DB1A}" type="datetimeFigureOut">
              <a:rPr lang="en-CA" smtClean="0"/>
              <a:t>2015-03-01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42219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D844F57-E617-48DC-B861-70EE1696DB1A}" type="datetimeFigureOut">
              <a:rPr lang="en-CA" smtClean="0"/>
              <a:t>2015-03-01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400432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D844F57-E617-48DC-B861-70EE1696DB1A}" type="datetimeFigureOut">
              <a:rPr lang="en-CA" smtClean="0"/>
              <a:t>2015-03-01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4098582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44F57-E617-48DC-B861-70EE1696DB1A}" type="datetimeFigureOut">
              <a:rPr lang="en-CA" smtClean="0"/>
              <a:t>2015-03-01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190775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D844F57-E617-48DC-B861-70EE1696DB1A}" type="datetimeFigureOut">
              <a:rPr lang="en-CA" smtClean="0"/>
              <a:t>2015-03-01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274023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844F57-E617-48DC-B861-70EE1696DB1A}" type="datetimeFigureOut">
              <a:rPr lang="en-CA" smtClean="0"/>
              <a:t>2015-03-01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226265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D844F57-E617-48DC-B861-70EE1696DB1A}" type="datetimeFigureOut">
              <a:rPr lang="en-CA" smtClean="0"/>
              <a:t>2015-03-01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181863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44F57-E617-48DC-B861-70EE1696DB1A}" type="datetimeFigureOut">
              <a:rPr lang="en-CA" smtClean="0"/>
              <a:t>2015-03-01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36132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44F57-E617-48DC-B861-70EE1696DB1A}" type="datetimeFigureOut">
              <a:rPr lang="en-CA" smtClean="0"/>
              <a:t>2015-03-01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13360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44F57-E617-48DC-B861-70EE1696DB1A}" type="datetimeFigureOut">
              <a:rPr lang="en-CA" smtClean="0"/>
              <a:t>2015-03-01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B60CED-798E-46E6-8B14-BFF422122FF4}" type="slidenum">
              <a:rPr lang="en-CA" smtClean="0"/>
              <a:t>‹#›</a:t>
            </a:fld>
            <a:endParaRPr lang="en-CA"/>
          </a:p>
        </p:txBody>
      </p:sp>
    </p:spTree>
    <p:extLst>
      <p:ext uri="{BB962C8B-B14F-4D97-AF65-F5344CB8AC3E}">
        <p14:creationId xmlns:p14="http://schemas.microsoft.com/office/powerpoint/2010/main" val="90424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44F57-E617-48DC-B861-70EE1696DB1A}" type="datetimeFigureOut">
              <a:rPr lang="en-CA" smtClean="0"/>
              <a:t>2015-03-01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60CED-798E-46E6-8B14-BFF422122FF4}" type="slidenum">
              <a:rPr lang="en-CA" smtClean="0"/>
              <a:t>‹#›</a:t>
            </a:fld>
            <a:endParaRPr lang="en-CA"/>
          </a:p>
        </p:txBody>
      </p:sp>
    </p:spTree>
    <p:extLst>
      <p:ext uri="{BB962C8B-B14F-4D97-AF65-F5344CB8AC3E}">
        <p14:creationId xmlns:p14="http://schemas.microsoft.com/office/powerpoint/2010/main" val="309700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xml"/><Relationship Id="rId7" Type="http://schemas.openxmlformats.org/officeDocument/2006/relationships/slide" Target="slide21.xml"/><Relationship Id="rId12"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33.xml"/><Relationship Id="rId5" Type="http://schemas.openxmlformats.org/officeDocument/2006/relationships/slide" Target="slide15.xml"/><Relationship Id="rId10" Type="http://schemas.openxmlformats.org/officeDocument/2006/relationships/slide" Target="slide18.xml"/><Relationship Id="rId4" Type="http://schemas.openxmlformats.org/officeDocument/2006/relationships/slide" Target="slide27.xml"/><Relationship Id="rId9" Type="http://schemas.openxmlformats.org/officeDocument/2006/relationships/slide" Target="slide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3" Type="http://schemas.openxmlformats.org/officeDocument/2006/relationships/image" Target="../media/image10.gif"/><Relationship Id="rId7" Type="http://schemas.openxmlformats.org/officeDocument/2006/relationships/image" Target="../media/image14.gif"/><Relationship Id="rId12" Type="http://schemas.openxmlformats.org/officeDocument/2006/relationships/image" Target="../media/image19.gif"/><Relationship Id="rId2" Type="http://schemas.openxmlformats.org/officeDocument/2006/relationships/image" Target="../media/image9.gif"/><Relationship Id="rId16"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gif"/><Relationship Id="rId5" Type="http://schemas.openxmlformats.org/officeDocument/2006/relationships/image" Target="../media/image12.jpg"/><Relationship Id="rId15" Type="http://schemas.openxmlformats.org/officeDocument/2006/relationships/image" Target="../media/image2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 Id="rId14" Type="http://schemas.openxmlformats.org/officeDocument/2006/relationships/image" Target="../media/image21.gif"/></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gif"/><Relationship Id="rId18" Type="http://schemas.openxmlformats.org/officeDocument/2006/relationships/image" Target="../media/image21.gif"/><Relationship Id="rId3" Type="http://schemas.openxmlformats.org/officeDocument/2006/relationships/image" Target="../media/image24.gif"/><Relationship Id="rId21" Type="http://schemas.openxmlformats.org/officeDocument/2006/relationships/image" Target="../media/image27.gif"/><Relationship Id="rId7" Type="http://schemas.openxmlformats.org/officeDocument/2006/relationships/image" Target="../media/image10.gif"/><Relationship Id="rId12" Type="http://schemas.openxmlformats.org/officeDocument/2006/relationships/image" Target="../media/image15.gif"/><Relationship Id="rId17" Type="http://schemas.openxmlformats.org/officeDocument/2006/relationships/image" Target="../media/image20.gif"/><Relationship Id="rId2" Type="http://schemas.openxmlformats.org/officeDocument/2006/relationships/notesSlide" Target="../notesSlides/notesSlide7.xml"/><Relationship Id="rId16" Type="http://schemas.openxmlformats.org/officeDocument/2006/relationships/image" Target="../media/image19.gif"/><Relationship Id="rId20"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12.jpg"/><Relationship Id="rId15" Type="http://schemas.openxmlformats.org/officeDocument/2006/relationships/image" Target="../media/image18.gif"/><Relationship Id="rId23" Type="http://schemas.openxmlformats.org/officeDocument/2006/relationships/image" Target="../media/image29.gif"/><Relationship Id="rId10" Type="http://schemas.openxmlformats.org/officeDocument/2006/relationships/image" Target="../media/image26.jpeg"/><Relationship Id="rId19" Type="http://schemas.openxmlformats.org/officeDocument/2006/relationships/image" Target="../media/image22.gif"/><Relationship Id="rId4" Type="http://schemas.openxmlformats.org/officeDocument/2006/relationships/image" Target="../media/image13.jpg"/><Relationship Id="rId9" Type="http://schemas.openxmlformats.org/officeDocument/2006/relationships/image" Target="../media/image25.jpeg"/><Relationship Id="rId14" Type="http://schemas.openxmlformats.org/officeDocument/2006/relationships/image" Target="../media/image17.gif"/><Relationship Id="rId22" Type="http://schemas.openxmlformats.org/officeDocument/2006/relationships/image" Target="../media/image2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34.gif"/><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a:blip r:embed="rId2"/>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Rectangle 3"/>
          <p:cNvSpPr/>
          <p:nvPr/>
        </p:nvSpPr>
        <p:spPr>
          <a:xfrm>
            <a:off x="1932709" y="1111828"/>
            <a:ext cx="2348346" cy="1423555"/>
          </a:xfrm>
          <a:prstGeom prst="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n w="0"/>
                <a:solidFill>
                  <a:srgbClr val="0070C0"/>
                </a:solidFill>
                <a:latin typeface="Colored Crayons" panose="02000500000000000000" pitchFamily="2" charset="0"/>
                <a:hlinkClick r:id="rId3" action="ppaction://hlinksldjump"/>
              </a:rPr>
              <a:t>The Relevance</a:t>
            </a:r>
            <a:endParaRPr lang="en-CA" dirty="0">
              <a:ln w="0"/>
              <a:solidFill>
                <a:srgbClr val="0070C0"/>
              </a:solidFill>
              <a:latin typeface="Colored Crayons" panose="02000500000000000000" pitchFamily="2" charset="0"/>
            </a:endParaRPr>
          </a:p>
        </p:txBody>
      </p:sp>
      <p:sp>
        <p:nvSpPr>
          <p:cNvPr id="5" name="Rectangle 4"/>
          <p:cNvSpPr/>
          <p:nvPr/>
        </p:nvSpPr>
        <p:spPr>
          <a:xfrm>
            <a:off x="7647711" y="2725881"/>
            <a:ext cx="2348346" cy="1423555"/>
          </a:xfrm>
          <a:prstGeom prst="rect">
            <a:avLst/>
          </a:prstGeom>
          <a:solidFill>
            <a:srgbClr val="FF745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latin typeface="Colored Crayons" panose="02000500000000000000" pitchFamily="2" charset="0"/>
                <a:hlinkClick r:id="rId4" action="ppaction://hlinksldjump"/>
              </a:rPr>
              <a:t>Participant’s role</a:t>
            </a:r>
            <a:endParaRPr lang="en-CA" dirty="0">
              <a:ln w="0"/>
              <a:solidFill>
                <a:schemeClr val="tx1"/>
              </a:solidFill>
              <a:latin typeface="Colored Crayons" panose="02000500000000000000" pitchFamily="2" charset="0"/>
            </a:endParaRPr>
          </a:p>
        </p:txBody>
      </p:sp>
      <p:sp>
        <p:nvSpPr>
          <p:cNvPr id="6" name="Rectangle 5"/>
          <p:cNvSpPr/>
          <p:nvPr/>
        </p:nvSpPr>
        <p:spPr>
          <a:xfrm>
            <a:off x="7647711" y="1110095"/>
            <a:ext cx="2348346" cy="14235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dirty="0">
                <a:ln w="0"/>
                <a:solidFill>
                  <a:schemeClr val="tx1"/>
                </a:solidFill>
                <a:latin typeface="Colored Crayons" panose="02000500000000000000" pitchFamily="2" charset="0"/>
                <a:hlinkClick r:id="rId5" action="ppaction://hlinksldjump"/>
              </a:rPr>
              <a:t>The classroom method</a:t>
            </a:r>
            <a:endParaRPr lang="en-CA" dirty="0">
              <a:ln w="0"/>
              <a:solidFill>
                <a:schemeClr val="tx1"/>
              </a:solidFill>
              <a:latin typeface="Colored Crayons" panose="02000500000000000000" pitchFamily="2" charset="0"/>
            </a:endParaRPr>
          </a:p>
        </p:txBody>
      </p:sp>
      <p:sp>
        <p:nvSpPr>
          <p:cNvPr id="7" name="Rectangle 6"/>
          <p:cNvSpPr/>
          <p:nvPr/>
        </p:nvSpPr>
        <p:spPr>
          <a:xfrm>
            <a:off x="4790210" y="1111827"/>
            <a:ext cx="2348346" cy="1423555"/>
          </a:xfrm>
          <a:prstGeom prst="rect">
            <a:avLst/>
          </a:prstGeom>
          <a:solidFill>
            <a:srgbClr val="FF8FB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latin typeface="Colored Crayons" panose="02000500000000000000" pitchFamily="2" charset="0"/>
                <a:hlinkClick r:id="rId6" action="ppaction://hlinksldjump"/>
              </a:rPr>
              <a:t>The thought</a:t>
            </a:r>
            <a:endParaRPr lang="en-CA" dirty="0">
              <a:ln w="0"/>
              <a:solidFill>
                <a:schemeClr val="tx1"/>
              </a:solidFill>
              <a:latin typeface="Colored Crayons" panose="02000500000000000000" pitchFamily="2" charset="0"/>
            </a:endParaRPr>
          </a:p>
        </p:txBody>
      </p:sp>
      <p:sp>
        <p:nvSpPr>
          <p:cNvPr id="8" name="Rectangle 7"/>
          <p:cNvSpPr/>
          <p:nvPr/>
        </p:nvSpPr>
        <p:spPr>
          <a:xfrm>
            <a:off x="4790210" y="2725881"/>
            <a:ext cx="2348346" cy="1423555"/>
          </a:xfrm>
          <a:prstGeom prst="rect">
            <a:avLst/>
          </a:prstGeom>
          <a:solidFill>
            <a:srgbClr val="AE57E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n w="0"/>
                <a:solidFill>
                  <a:schemeClr val="tx1"/>
                </a:solidFill>
                <a:latin typeface="Colored Crayons" panose="02000500000000000000" pitchFamily="2" charset="0"/>
                <a:hlinkClick r:id="rId7" action="ppaction://hlinksldjump"/>
              </a:rPr>
              <a:t>Facilitator’s  role</a:t>
            </a:r>
            <a:endParaRPr lang="en-CA" dirty="0">
              <a:ln w="0"/>
              <a:solidFill>
                <a:schemeClr val="tx1"/>
              </a:solidFill>
              <a:latin typeface="Colored Crayons" panose="02000500000000000000" pitchFamily="2" charset="0"/>
            </a:endParaRPr>
          </a:p>
        </p:txBody>
      </p:sp>
      <p:sp>
        <p:nvSpPr>
          <p:cNvPr id="9" name="Rectangle 8"/>
          <p:cNvSpPr/>
          <p:nvPr/>
        </p:nvSpPr>
        <p:spPr>
          <a:xfrm>
            <a:off x="4790210" y="4357253"/>
            <a:ext cx="2348346" cy="1423555"/>
          </a:xfrm>
          <a:prstGeom prst="rect">
            <a:avLst/>
          </a:prstGeom>
          <a:solidFill>
            <a:srgbClr val="ACCC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n w="0"/>
                <a:solidFill>
                  <a:schemeClr val="tx1"/>
                </a:solidFill>
                <a:latin typeface="Colored Crayons" panose="02000500000000000000" pitchFamily="2" charset="0"/>
                <a:hlinkClick r:id="rId8" action="ppaction://hlinksldjump"/>
              </a:rPr>
              <a:t>Best practices</a:t>
            </a:r>
            <a:endParaRPr lang="en-CA" dirty="0">
              <a:ln w="0"/>
              <a:solidFill>
                <a:schemeClr val="tx1"/>
              </a:solidFill>
              <a:latin typeface="Colored Crayons" panose="02000500000000000000" pitchFamily="2" charset="0"/>
            </a:endParaRPr>
          </a:p>
        </p:txBody>
      </p:sp>
      <p:sp>
        <p:nvSpPr>
          <p:cNvPr id="10" name="Rectangle 9"/>
          <p:cNvSpPr/>
          <p:nvPr/>
        </p:nvSpPr>
        <p:spPr>
          <a:xfrm>
            <a:off x="1932709" y="4357254"/>
            <a:ext cx="2348346" cy="1423555"/>
          </a:xfrm>
          <a:prstGeom prst="rect">
            <a:avLst/>
          </a:prstGeom>
          <a:solidFill>
            <a:srgbClr val="7E6DE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latin typeface="Colored Crayons" panose="02000500000000000000" pitchFamily="2" charset="0"/>
                <a:hlinkClick r:id="rId9" action="ppaction://hlinksldjump"/>
              </a:rPr>
              <a:t>The </a:t>
            </a:r>
            <a:r>
              <a:rPr lang="en-CA" dirty="0" smtClean="0">
                <a:ln w="0"/>
                <a:solidFill>
                  <a:schemeClr val="tx1"/>
                </a:solidFill>
                <a:latin typeface="Colored Crayons" panose="02000500000000000000" pitchFamily="2" charset="0"/>
                <a:hlinkClick r:id="rId9" action="ppaction://hlinksldjump"/>
              </a:rPr>
              <a:t>benefits</a:t>
            </a:r>
            <a:r>
              <a:rPr lang="en-CA" dirty="0">
                <a:ln w="0"/>
                <a:solidFill>
                  <a:schemeClr val="tx1"/>
                </a:solidFill>
                <a:latin typeface="Colored Crayons" panose="02000500000000000000" pitchFamily="2" charset="0"/>
                <a:hlinkClick r:id="rId9" action="ppaction://hlinksldjump"/>
              </a:rPr>
              <a:t> </a:t>
            </a:r>
            <a:r>
              <a:rPr lang="en-CA" dirty="0" smtClean="0">
                <a:ln w="0"/>
                <a:solidFill>
                  <a:schemeClr val="tx1"/>
                </a:solidFill>
                <a:latin typeface="Colored Crayons" panose="02000500000000000000" pitchFamily="2" charset="0"/>
                <a:hlinkClick r:id="rId9" action="ppaction://hlinksldjump"/>
              </a:rPr>
              <a:t>and issues</a:t>
            </a:r>
            <a:endParaRPr lang="en-CA" dirty="0">
              <a:ln w="0"/>
              <a:solidFill>
                <a:schemeClr val="tx1"/>
              </a:solidFill>
              <a:latin typeface="Colored Crayons" panose="02000500000000000000" pitchFamily="2" charset="0"/>
            </a:endParaRPr>
          </a:p>
        </p:txBody>
      </p:sp>
      <p:sp>
        <p:nvSpPr>
          <p:cNvPr id="11" name="Rectangle 10"/>
          <p:cNvSpPr/>
          <p:nvPr/>
        </p:nvSpPr>
        <p:spPr>
          <a:xfrm>
            <a:off x="1932709" y="2725882"/>
            <a:ext cx="2348346" cy="1423555"/>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latin typeface="Colored Crayons" panose="02000500000000000000" pitchFamily="2" charset="0"/>
                <a:hlinkClick r:id="rId10" action="ppaction://hlinksldjump"/>
              </a:rPr>
              <a:t>The online method</a:t>
            </a:r>
            <a:endParaRPr lang="en-CA" dirty="0">
              <a:ln w="0"/>
              <a:solidFill>
                <a:schemeClr val="tx1"/>
              </a:solidFill>
              <a:latin typeface="Colored Crayons" panose="02000500000000000000" pitchFamily="2" charset="0"/>
            </a:endParaRPr>
          </a:p>
        </p:txBody>
      </p:sp>
      <p:sp>
        <p:nvSpPr>
          <p:cNvPr id="12" name="Rectangle 11"/>
          <p:cNvSpPr/>
          <p:nvPr/>
        </p:nvSpPr>
        <p:spPr>
          <a:xfrm>
            <a:off x="7647711" y="4310494"/>
            <a:ext cx="2348346" cy="1423555"/>
          </a:xfrm>
          <a:prstGeom prst="rect">
            <a:avLst/>
          </a:prstGeom>
          <a:solidFill>
            <a:srgbClr val="00FF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latin typeface="Colored Crayons" panose="02000500000000000000" pitchFamily="2" charset="0"/>
                <a:hlinkClick r:id="rId11" action="ppaction://hlinksldjump"/>
              </a:rPr>
              <a:t>A sum up </a:t>
            </a:r>
            <a:endParaRPr lang="en-CA" dirty="0">
              <a:ln w="0"/>
              <a:solidFill>
                <a:schemeClr val="tx1"/>
              </a:solidFill>
              <a:latin typeface="Colored Crayons" panose="02000500000000000000" pitchFamily="2" charset="0"/>
            </a:endParaRPr>
          </a:p>
        </p:txBody>
      </p:sp>
      <p:sp>
        <p:nvSpPr>
          <p:cNvPr id="13" name="Frame 12"/>
          <p:cNvSpPr/>
          <p:nvPr/>
        </p:nvSpPr>
        <p:spPr>
          <a:xfrm>
            <a:off x="0" y="0"/>
            <a:ext cx="12192000" cy="6858000"/>
          </a:xfrm>
          <a:prstGeom prst="frame">
            <a:avLst>
              <a:gd name="adj1" fmla="val 10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p:cNvSpPr txBox="1"/>
          <p:nvPr/>
        </p:nvSpPr>
        <p:spPr>
          <a:xfrm>
            <a:off x="44184" y="175601"/>
            <a:ext cx="6125395" cy="369332"/>
          </a:xfrm>
          <a:prstGeom prst="rect">
            <a:avLst/>
          </a:prstGeom>
          <a:noFill/>
        </p:spPr>
        <p:txBody>
          <a:bodyPr wrap="none" rtlCol="0">
            <a:spAutoFit/>
          </a:bodyPr>
          <a:lstStyle/>
          <a:p>
            <a:r>
              <a:rPr lang="en-CA" spc="600" dirty="0" smtClean="0">
                <a:solidFill>
                  <a:srgbClr val="00B050"/>
                </a:solidFill>
                <a:latin typeface="Colored Crayons" panose="02000500000000000000" pitchFamily="2" charset="0"/>
              </a:rPr>
              <a:t>STRUCTURED ACADEMIC CONTROVERSY</a:t>
            </a:r>
            <a:endParaRPr lang="en-CA" spc="600" dirty="0">
              <a:solidFill>
                <a:srgbClr val="00B050"/>
              </a:solidFill>
              <a:latin typeface="Colored Crayons" panose="02000500000000000000" pitchFamily="2" charset="0"/>
            </a:endParaRPr>
          </a:p>
        </p:txBody>
      </p:sp>
      <p:sp>
        <p:nvSpPr>
          <p:cNvPr id="16" name="TextBox 15"/>
          <p:cNvSpPr txBox="1"/>
          <p:nvPr/>
        </p:nvSpPr>
        <p:spPr>
          <a:xfrm>
            <a:off x="6223529" y="169903"/>
            <a:ext cx="6125395" cy="369332"/>
          </a:xfrm>
          <a:prstGeom prst="rect">
            <a:avLst/>
          </a:prstGeom>
          <a:noFill/>
        </p:spPr>
        <p:txBody>
          <a:bodyPr wrap="none" rtlCol="0">
            <a:spAutoFit/>
          </a:bodyPr>
          <a:lstStyle/>
          <a:p>
            <a:r>
              <a:rPr lang="en-CA" spc="600" dirty="0" smtClean="0">
                <a:solidFill>
                  <a:schemeClr val="accent1">
                    <a:lumMod val="75000"/>
                  </a:schemeClr>
                </a:solidFill>
                <a:latin typeface="Colored Crayons" panose="02000500000000000000" pitchFamily="2" charset="0"/>
              </a:rPr>
              <a:t>STRUCTURED ACADEMIC CONTROVERSY</a:t>
            </a:r>
            <a:endParaRPr lang="en-CA" spc="600" dirty="0">
              <a:solidFill>
                <a:schemeClr val="accent1">
                  <a:lumMod val="75000"/>
                </a:schemeClr>
              </a:solidFill>
              <a:latin typeface="Colored Crayons" panose="02000500000000000000" pitchFamily="2" charset="0"/>
            </a:endParaRPr>
          </a:p>
        </p:txBody>
      </p:sp>
      <p:sp>
        <p:nvSpPr>
          <p:cNvPr id="17" name="TextBox 16"/>
          <p:cNvSpPr txBox="1"/>
          <p:nvPr/>
        </p:nvSpPr>
        <p:spPr>
          <a:xfrm>
            <a:off x="-9766" y="6366188"/>
            <a:ext cx="6125395" cy="369332"/>
          </a:xfrm>
          <a:prstGeom prst="rect">
            <a:avLst/>
          </a:prstGeom>
          <a:noFill/>
        </p:spPr>
        <p:txBody>
          <a:bodyPr wrap="none" rtlCol="0">
            <a:spAutoFit/>
          </a:bodyPr>
          <a:lstStyle/>
          <a:p>
            <a:r>
              <a:rPr lang="en-CA" spc="600" dirty="0" smtClean="0">
                <a:solidFill>
                  <a:srgbClr val="FF0066"/>
                </a:solidFill>
                <a:latin typeface="Colored Crayons" panose="02000500000000000000" pitchFamily="2" charset="0"/>
              </a:rPr>
              <a:t>STRUCTURED ACADEMIC CONTROVERSY</a:t>
            </a:r>
            <a:endParaRPr lang="en-CA" spc="600" dirty="0">
              <a:solidFill>
                <a:srgbClr val="FF0066"/>
              </a:solidFill>
              <a:latin typeface="Colored Crayons" panose="02000500000000000000" pitchFamily="2" charset="0"/>
            </a:endParaRPr>
          </a:p>
        </p:txBody>
      </p:sp>
      <p:sp>
        <p:nvSpPr>
          <p:cNvPr id="18" name="TextBox 17"/>
          <p:cNvSpPr txBox="1"/>
          <p:nvPr/>
        </p:nvSpPr>
        <p:spPr>
          <a:xfrm>
            <a:off x="6169579" y="6360490"/>
            <a:ext cx="6125395" cy="369332"/>
          </a:xfrm>
          <a:prstGeom prst="rect">
            <a:avLst/>
          </a:prstGeom>
          <a:noFill/>
        </p:spPr>
        <p:txBody>
          <a:bodyPr wrap="none" rtlCol="0">
            <a:spAutoFit/>
          </a:bodyPr>
          <a:lstStyle/>
          <a:p>
            <a:r>
              <a:rPr lang="en-CA" spc="600" dirty="0" smtClean="0">
                <a:solidFill>
                  <a:srgbClr val="7030A0"/>
                </a:solidFill>
                <a:latin typeface="Colored Crayons" panose="02000500000000000000" pitchFamily="2" charset="0"/>
              </a:rPr>
              <a:t>STRUCTURED ACADEMIC CONTROVERSY</a:t>
            </a:r>
            <a:endParaRPr lang="en-CA" spc="600" dirty="0">
              <a:solidFill>
                <a:srgbClr val="7030A0"/>
              </a:solidFill>
              <a:latin typeface="Colored Crayons" panose="02000500000000000000" pitchFamily="2" charset="0"/>
            </a:endParaRPr>
          </a:p>
        </p:txBody>
      </p:sp>
      <p:sp>
        <p:nvSpPr>
          <p:cNvPr id="19" name="TextBox 18"/>
          <p:cNvSpPr txBox="1"/>
          <p:nvPr/>
        </p:nvSpPr>
        <p:spPr>
          <a:xfrm>
            <a:off x="121853" y="354569"/>
            <a:ext cx="461665" cy="6033062"/>
          </a:xfrm>
          <a:prstGeom prst="rect">
            <a:avLst/>
          </a:prstGeom>
          <a:noFill/>
        </p:spPr>
        <p:txBody>
          <a:bodyPr vert="vert270" wrap="none" rtlCol="0">
            <a:spAutoFit/>
          </a:bodyPr>
          <a:lstStyle/>
          <a:p>
            <a:r>
              <a:rPr lang="en-CA" spc="600" dirty="0" smtClean="0">
                <a:solidFill>
                  <a:srgbClr val="FF0000"/>
                </a:solidFill>
                <a:latin typeface="Colored Crayons" panose="02000500000000000000" pitchFamily="2" charset="0"/>
              </a:rPr>
              <a:t>STRUCTURED ACADEMIC CONTROVERSY</a:t>
            </a:r>
            <a:endParaRPr lang="en-CA" spc="600" dirty="0">
              <a:solidFill>
                <a:srgbClr val="FF0000"/>
              </a:solidFill>
              <a:latin typeface="Colored Crayons" panose="02000500000000000000" pitchFamily="2" charset="0"/>
            </a:endParaRPr>
          </a:p>
        </p:txBody>
      </p:sp>
      <p:sp>
        <p:nvSpPr>
          <p:cNvPr id="20" name="TextBox 19"/>
          <p:cNvSpPr txBox="1"/>
          <p:nvPr/>
        </p:nvSpPr>
        <p:spPr>
          <a:xfrm>
            <a:off x="11539388" y="553187"/>
            <a:ext cx="461665" cy="6033062"/>
          </a:xfrm>
          <a:prstGeom prst="rect">
            <a:avLst/>
          </a:prstGeom>
          <a:noFill/>
        </p:spPr>
        <p:txBody>
          <a:bodyPr vert="vert" wrap="none" rtlCol="0">
            <a:spAutoFit/>
          </a:bodyPr>
          <a:lstStyle/>
          <a:p>
            <a:r>
              <a:rPr lang="en-CA" spc="600" dirty="0" smtClean="0">
                <a:solidFill>
                  <a:schemeClr val="accent4">
                    <a:lumMod val="75000"/>
                  </a:schemeClr>
                </a:solidFill>
                <a:latin typeface="Colored Crayons" panose="02000500000000000000" pitchFamily="2" charset="0"/>
              </a:rPr>
              <a:t>STRUCTURED ACADEMIC CONTROVERSY</a:t>
            </a:r>
            <a:endParaRPr lang="en-CA" spc="600" dirty="0">
              <a:solidFill>
                <a:schemeClr val="accent4">
                  <a:lumMod val="75000"/>
                </a:schemeClr>
              </a:solidFill>
              <a:latin typeface="Colored Crayons" panose="02000500000000000000" pitchFamily="2" charset="0"/>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2039926" y="3352020"/>
            <a:ext cx="5388830" cy="168401"/>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flipV="1">
            <a:off x="8682901" y="3346540"/>
            <a:ext cx="5399458" cy="168733"/>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5931422" y="5985625"/>
            <a:ext cx="5545341" cy="173292"/>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570288" y="5977831"/>
            <a:ext cx="5545341" cy="173292"/>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flipH="1" flipV="1">
            <a:off x="5921656" y="717102"/>
            <a:ext cx="5545341" cy="173292"/>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flipH="1" flipV="1">
            <a:off x="560522" y="709308"/>
            <a:ext cx="5545341" cy="173292"/>
          </a:xfrm>
          <a:prstGeom prst="rect">
            <a:avLst/>
          </a:prstGeom>
        </p:spPr>
      </p:pic>
    </p:spTree>
    <p:extLst>
      <p:ext uri="{BB962C8B-B14F-4D97-AF65-F5344CB8AC3E}">
        <p14:creationId xmlns:p14="http://schemas.microsoft.com/office/powerpoint/2010/main" val="252534332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1"/>
          <p:cNvSpPr/>
          <p:nvPr/>
        </p:nvSpPr>
        <p:spPr>
          <a:xfrm>
            <a:off x="11740896" y="182880"/>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9592039" y="2999232"/>
            <a:ext cx="2599961" cy="85344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p:cNvGrpSpPr/>
          <p:nvPr/>
        </p:nvGrpSpPr>
        <p:grpSpPr>
          <a:xfrm>
            <a:off x="1955301" y="1069804"/>
            <a:ext cx="7830295" cy="4712296"/>
            <a:chOff x="318977" y="4628485"/>
            <a:chExt cx="2647507" cy="1663332"/>
          </a:xfrm>
        </p:grpSpPr>
        <p:sp>
          <p:nvSpPr>
            <p:cNvPr id="26" name="Oval 25"/>
            <p:cNvSpPr/>
            <p:nvPr/>
          </p:nvSpPr>
          <p:spPr>
            <a:xfrm>
              <a:off x="1468654" y="4760125"/>
              <a:ext cx="348153" cy="3124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Donut 2"/>
            <p:cNvSpPr/>
            <p:nvPr/>
          </p:nvSpPr>
          <p:spPr>
            <a:xfrm>
              <a:off x="318977" y="4628485"/>
              <a:ext cx="2647507" cy="1663332"/>
            </a:xfrm>
            <a:prstGeom prst="donut">
              <a:avLst>
                <a:gd name="adj" fmla="val 6642"/>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smtClean="0">
                  <a:solidFill>
                    <a:schemeClr val="tx1"/>
                  </a:solidFill>
                </a:rPr>
                <a:t>1</a:t>
              </a:r>
            </a:p>
            <a:p>
              <a:pPr algn="ctr"/>
              <a:r>
                <a:rPr lang="en-CA" sz="4800" b="1" dirty="0" smtClean="0">
                  <a:solidFill>
                    <a:schemeClr val="tx1"/>
                  </a:solidFill>
                </a:rPr>
                <a:t>Categorizing</a:t>
              </a:r>
              <a:r>
                <a:rPr lang="en-CA" sz="5400" dirty="0" smtClean="0">
                  <a:solidFill>
                    <a:schemeClr val="tx1"/>
                  </a:solidFill>
                </a:rPr>
                <a:t> </a:t>
              </a:r>
            </a:p>
            <a:p>
              <a:pPr algn="ctr"/>
              <a:r>
                <a:rPr lang="en-CA" sz="4000" dirty="0" smtClean="0">
                  <a:solidFill>
                    <a:schemeClr val="tx1"/>
                  </a:solidFill>
                </a:rPr>
                <a:t>Organising, and deriving conclusions from present information and experiences</a:t>
              </a:r>
              <a:endParaRPr lang="en-CA" sz="4000" dirty="0">
                <a:solidFill>
                  <a:schemeClr val="tx1"/>
                </a:solidFill>
              </a:endParaRPr>
            </a:p>
          </p:txBody>
        </p:sp>
      </p:grpSp>
      <p:sp>
        <p:nvSpPr>
          <p:cNvPr id="46" name="TextBox 45"/>
          <p:cNvSpPr txBox="1"/>
          <p:nvPr/>
        </p:nvSpPr>
        <p:spPr>
          <a:xfrm>
            <a:off x="198645" y="121930"/>
            <a:ext cx="2632929" cy="1569660"/>
          </a:xfrm>
          <a:prstGeom prst="rect">
            <a:avLst/>
          </a:prstGeom>
          <a:noFill/>
        </p:spPr>
        <p:txBody>
          <a:bodyPr wrap="square" rtlCol="0">
            <a:spAutoFit/>
          </a:bodyPr>
          <a:lstStyle/>
          <a:p>
            <a:r>
              <a:rPr lang="en-CA" sz="1600" b="1" dirty="0" smtClean="0"/>
              <a:t>PROCESS OF CONTROVERSY. Johnson, D.W., Johnson, R.T., &amp; Smith, K.A. (1991). </a:t>
            </a:r>
          </a:p>
          <a:p>
            <a:r>
              <a:rPr lang="en-CA" sz="1600" b="1" i="1" dirty="0" smtClean="0"/>
              <a:t>Active Learning: Cooperation in the college classroom.</a:t>
            </a:r>
            <a:endParaRPr lang="en-CA" sz="1600" b="1" i="1" dirty="0"/>
          </a:p>
        </p:txBody>
      </p:sp>
    </p:spTree>
    <p:extLst>
      <p:ext uri="{BB962C8B-B14F-4D97-AF65-F5344CB8AC3E}">
        <p14:creationId xmlns:p14="http://schemas.microsoft.com/office/powerpoint/2010/main" val="1273001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Rectangle 31"/>
          <p:cNvSpPr/>
          <p:nvPr/>
        </p:nvSpPr>
        <p:spPr>
          <a:xfrm>
            <a:off x="-85343"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875009"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11589413" y="2993135"/>
            <a:ext cx="714318" cy="85344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1" name="Group 40"/>
          <p:cNvGrpSpPr/>
          <p:nvPr/>
        </p:nvGrpSpPr>
        <p:grpSpPr>
          <a:xfrm>
            <a:off x="1090246" y="351693"/>
            <a:ext cx="10748186" cy="6219795"/>
            <a:chOff x="1435948" y="1895727"/>
            <a:chExt cx="2587562" cy="2342047"/>
          </a:xfrm>
        </p:grpSpPr>
        <p:sp>
          <p:nvSpPr>
            <p:cNvPr id="28" name="Oval 27"/>
            <p:cNvSpPr/>
            <p:nvPr/>
          </p:nvSpPr>
          <p:spPr>
            <a:xfrm>
              <a:off x="1841722" y="2750460"/>
              <a:ext cx="292407" cy="2011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0" name="Group 39"/>
            <p:cNvGrpSpPr/>
            <p:nvPr/>
          </p:nvGrpSpPr>
          <p:grpSpPr>
            <a:xfrm>
              <a:off x="1435948" y="1895727"/>
              <a:ext cx="2587562" cy="2342047"/>
              <a:chOff x="1435948" y="1895727"/>
              <a:chExt cx="2587562" cy="2342047"/>
            </a:xfrm>
          </p:grpSpPr>
          <p:sp>
            <p:nvSpPr>
              <p:cNvPr id="30" name="Oval 29"/>
              <p:cNvSpPr/>
              <p:nvPr/>
            </p:nvSpPr>
            <p:spPr>
              <a:xfrm>
                <a:off x="1895987" y="3533791"/>
                <a:ext cx="292407" cy="2011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onut 4"/>
              <p:cNvSpPr/>
              <p:nvPr/>
            </p:nvSpPr>
            <p:spPr>
              <a:xfrm>
                <a:off x="1435948" y="1895727"/>
                <a:ext cx="2587562" cy="2342047"/>
              </a:xfrm>
              <a:prstGeom prst="donut">
                <a:avLst>
                  <a:gd name="adj" fmla="val 5121"/>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solidFill>
                      <a:schemeClr val="tx1"/>
                    </a:solidFill>
                  </a:rPr>
                  <a:t>Involvement in a controversy</a:t>
                </a:r>
              </a:p>
              <a:p>
                <a:pPr algn="ctr"/>
                <a:r>
                  <a:rPr lang="en-CA" sz="4800" dirty="0" smtClean="0">
                    <a:solidFill>
                      <a:schemeClr val="tx1"/>
                    </a:solidFill>
                  </a:rPr>
                  <a:t>2  </a:t>
                </a:r>
                <a:r>
                  <a:rPr lang="en-CA" sz="4400" dirty="0" smtClean="0">
                    <a:solidFill>
                      <a:schemeClr val="tx1"/>
                    </a:solidFill>
                  </a:rPr>
                  <a:t>    Active representing and elaborating of position and rationale</a:t>
                </a:r>
              </a:p>
              <a:p>
                <a:pPr algn="ctr"/>
                <a:r>
                  <a:rPr lang="en-CA" sz="4800" dirty="0" smtClean="0">
                    <a:solidFill>
                      <a:schemeClr val="tx1"/>
                    </a:solidFill>
                  </a:rPr>
                  <a:t>3</a:t>
                </a:r>
                <a:r>
                  <a:rPr lang="en-CA" sz="4400" dirty="0" smtClean="0">
                    <a:solidFill>
                      <a:schemeClr val="tx1"/>
                    </a:solidFill>
                  </a:rPr>
                  <a:t>         Being challenged by opposite views</a:t>
                </a:r>
                <a:endParaRPr lang="en-CA" sz="4400" dirty="0">
                  <a:solidFill>
                    <a:schemeClr val="tx1"/>
                  </a:solidFill>
                </a:endParaRPr>
              </a:p>
            </p:txBody>
          </p:sp>
        </p:grpSp>
      </p:grpSp>
      <p:sp>
        <p:nvSpPr>
          <p:cNvPr id="46" name="Right Arrow 45"/>
          <p:cNvSpPr/>
          <p:nvPr/>
        </p:nvSpPr>
        <p:spPr>
          <a:xfrm>
            <a:off x="-134114" y="2621614"/>
            <a:ext cx="2089415" cy="1621535"/>
          </a:xfrm>
          <a:prstGeom prst="rightArrow">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p:cNvSpPr txBox="1"/>
          <p:nvPr/>
        </p:nvSpPr>
        <p:spPr>
          <a:xfrm>
            <a:off x="-85343" y="133012"/>
            <a:ext cx="2632929" cy="1569660"/>
          </a:xfrm>
          <a:prstGeom prst="rect">
            <a:avLst/>
          </a:prstGeom>
          <a:noFill/>
        </p:spPr>
        <p:txBody>
          <a:bodyPr wrap="square" rtlCol="0">
            <a:spAutoFit/>
          </a:bodyPr>
          <a:lstStyle/>
          <a:p>
            <a:r>
              <a:rPr lang="en-CA" sz="1600" b="1" dirty="0" smtClean="0"/>
              <a:t>PROCESS OF CONTROVERSY. Johnson, D.W., Johnson, R.T., &amp; Smith, K.A. (1991). </a:t>
            </a:r>
          </a:p>
          <a:p>
            <a:r>
              <a:rPr lang="en-CA" sz="1600" b="1" i="1" dirty="0" smtClean="0"/>
              <a:t>Active Learning: Cooperation in the college classroom.</a:t>
            </a:r>
            <a:endParaRPr lang="en-CA" sz="1600" b="1" i="1" dirty="0"/>
          </a:p>
        </p:txBody>
      </p:sp>
    </p:spTree>
    <p:extLst>
      <p:ext uri="{BB962C8B-B14F-4D97-AF65-F5344CB8AC3E}">
        <p14:creationId xmlns:p14="http://schemas.microsoft.com/office/powerpoint/2010/main" val="122384902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4" name="Rectangle 33"/>
          <p:cNvSpPr/>
          <p:nvPr/>
        </p:nvSpPr>
        <p:spPr>
          <a:xfrm>
            <a:off x="-85343"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11875009"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10446707" y="2999232"/>
            <a:ext cx="1879406" cy="85344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3" name="Group 42"/>
          <p:cNvGrpSpPr/>
          <p:nvPr/>
        </p:nvGrpSpPr>
        <p:grpSpPr>
          <a:xfrm>
            <a:off x="1567841" y="973898"/>
            <a:ext cx="9056318" cy="4910203"/>
            <a:chOff x="5589528" y="241939"/>
            <a:chExt cx="2647507" cy="1663996"/>
          </a:xfrm>
        </p:grpSpPr>
        <p:sp>
          <p:nvSpPr>
            <p:cNvPr id="35" name="Oval 34"/>
            <p:cNvSpPr/>
            <p:nvPr/>
          </p:nvSpPr>
          <p:spPr>
            <a:xfrm>
              <a:off x="6739205" y="395675"/>
              <a:ext cx="348153" cy="3124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onut 8"/>
            <p:cNvSpPr/>
            <p:nvPr/>
          </p:nvSpPr>
          <p:spPr>
            <a:xfrm>
              <a:off x="5589528" y="241939"/>
              <a:ext cx="2647507" cy="1663996"/>
            </a:xfrm>
            <a:prstGeom prst="donut">
              <a:avLst>
                <a:gd name="adj" fmla="val 6642"/>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dirty="0" smtClean="0">
                  <a:solidFill>
                    <a:schemeClr val="tx1"/>
                  </a:solidFill>
                </a:rPr>
                <a:t>4</a:t>
              </a:r>
            </a:p>
            <a:p>
              <a:pPr algn="ctr"/>
              <a:r>
                <a:rPr lang="en-CA" sz="6000" b="1" dirty="0" smtClean="0">
                  <a:solidFill>
                    <a:schemeClr val="tx1"/>
                  </a:solidFill>
                </a:rPr>
                <a:t>Experiencing</a:t>
              </a:r>
            </a:p>
            <a:p>
              <a:pPr marL="171450" indent="-171450" algn="ctr">
                <a:buFont typeface="Arial" panose="020B0604020202020204" pitchFamily="34" charset="0"/>
                <a:buChar char="•"/>
              </a:pPr>
              <a:r>
                <a:rPr lang="en-CA" sz="4800" dirty="0" smtClean="0">
                  <a:solidFill>
                    <a:schemeClr val="tx1"/>
                  </a:solidFill>
                </a:rPr>
                <a:t>Conceptual conflict</a:t>
              </a:r>
            </a:p>
            <a:p>
              <a:pPr marL="171450" indent="-171450" algn="ctr">
                <a:buFont typeface="Arial" panose="020B0604020202020204" pitchFamily="34" charset="0"/>
                <a:buChar char="•"/>
              </a:pPr>
              <a:r>
                <a:rPr lang="en-CA" sz="4800" dirty="0" smtClean="0">
                  <a:solidFill>
                    <a:schemeClr val="tx1"/>
                  </a:solidFill>
                </a:rPr>
                <a:t>Uncertainty</a:t>
              </a:r>
            </a:p>
            <a:p>
              <a:pPr marL="171450" indent="-171450" algn="ctr">
                <a:buFont typeface="Arial" panose="020B0604020202020204" pitchFamily="34" charset="0"/>
                <a:buChar char="•"/>
              </a:pPr>
              <a:r>
                <a:rPr lang="en-CA" sz="4800" dirty="0" smtClean="0">
                  <a:solidFill>
                    <a:schemeClr val="tx1"/>
                  </a:solidFill>
                </a:rPr>
                <a:t>Disequilibrium</a:t>
              </a:r>
              <a:endParaRPr lang="en-CA" sz="4800" dirty="0">
                <a:solidFill>
                  <a:schemeClr val="tx1"/>
                </a:solidFill>
              </a:endParaRPr>
            </a:p>
          </p:txBody>
        </p:sp>
      </p:grpSp>
      <p:sp>
        <p:nvSpPr>
          <p:cNvPr id="33" name="Right Arrow 32"/>
          <p:cNvSpPr/>
          <p:nvPr/>
        </p:nvSpPr>
        <p:spPr>
          <a:xfrm>
            <a:off x="-134114" y="2621614"/>
            <a:ext cx="2089415" cy="1621535"/>
          </a:xfrm>
          <a:prstGeom prst="rightArrow">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p:cNvSpPr txBox="1"/>
          <p:nvPr/>
        </p:nvSpPr>
        <p:spPr>
          <a:xfrm>
            <a:off x="198645" y="121930"/>
            <a:ext cx="2632929" cy="1569660"/>
          </a:xfrm>
          <a:prstGeom prst="rect">
            <a:avLst/>
          </a:prstGeom>
          <a:noFill/>
        </p:spPr>
        <p:txBody>
          <a:bodyPr wrap="square" rtlCol="0">
            <a:spAutoFit/>
          </a:bodyPr>
          <a:lstStyle/>
          <a:p>
            <a:r>
              <a:rPr lang="en-CA" sz="1600" b="1" dirty="0" smtClean="0"/>
              <a:t>PROCESS OF CONTROVERSY. Johnson, D.W., Johnson, R.T., &amp; Smith, K.A. (1991). </a:t>
            </a:r>
          </a:p>
          <a:p>
            <a:r>
              <a:rPr lang="en-CA" sz="1600" b="1" i="1" dirty="0" smtClean="0"/>
              <a:t>Active Learning: Cooperation in the college classroom.</a:t>
            </a:r>
            <a:endParaRPr lang="en-CA" sz="1600" b="1" i="1" dirty="0"/>
          </a:p>
        </p:txBody>
      </p:sp>
    </p:spTree>
    <p:extLst>
      <p:ext uri="{BB962C8B-B14F-4D97-AF65-F5344CB8AC3E}">
        <p14:creationId xmlns:p14="http://schemas.microsoft.com/office/powerpoint/2010/main" val="25156042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Rectangle 31"/>
          <p:cNvSpPr/>
          <p:nvPr/>
        </p:nvSpPr>
        <p:spPr>
          <a:xfrm>
            <a:off x="-85343"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875009"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10379651" y="3002280"/>
            <a:ext cx="1879406" cy="853440"/>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p:cNvGrpSpPr/>
          <p:nvPr/>
        </p:nvGrpSpPr>
        <p:grpSpPr>
          <a:xfrm>
            <a:off x="1540701" y="1136737"/>
            <a:ext cx="8906005" cy="4584526"/>
            <a:chOff x="9402771" y="2378804"/>
            <a:chExt cx="2565551" cy="1790184"/>
          </a:xfrm>
        </p:grpSpPr>
        <p:sp>
          <p:nvSpPr>
            <p:cNvPr id="36" name="Oval 35"/>
            <p:cNvSpPr/>
            <p:nvPr/>
          </p:nvSpPr>
          <p:spPr>
            <a:xfrm>
              <a:off x="10511469" y="2531181"/>
              <a:ext cx="348153" cy="3124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onut 7"/>
            <p:cNvSpPr/>
            <p:nvPr/>
          </p:nvSpPr>
          <p:spPr>
            <a:xfrm>
              <a:off x="9402771" y="2378804"/>
              <a:ext cx="2565551" cy="1790184"/>
            </a:xfrm>
            <a:prstGeom prst="donut">
              <a:avLst>
                <a:gd name="adj" fmla="val 5041"/>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solidFill>
                    <a:schemeClr val="tx1"/>
                  </a:solidFill>
                </a:rPr>
                <a:t>5</a:t>
              </a:r>
            </a:p>
            <a:p>
              <a:pPr algn="ctr"/>
              <a:r>
                <a:rPr lang="en-CA" sz="4400" b="1" dirty="0" smtClean="0">
                  <a:solidFill>
                    <a:schemeClr val="tx1"/>
                  </a:solidFill>
                </a:rPr>
                <a:t>Epistemic Curiosity </a:t>
              </a:r>
            </a:p>
            <a:p>
              <a:pPr marL="285750" indent="-285750" algn="ctr">
                <a:buFont typeface="Arial" panose="020B0604020202020204" pitchFamily="34" charset="0"/>
                <a:buChar char="•"/>
              </a:pPr>
              <a:r>
                <a:rPr lang="en-CA" sz="3600" dirty="0" smtClean="0">
                  <a:solidFill>
                    <a:schemeClr val="tx1"/>
                  </a:solidFill>
                </a:rPr>
                <a:t>Active search for more information</a:t>
              </a:r>
            </a:p>
            <a:p>
              <a:pPr marL="285750" indent="-285750" algn="ctr">
                <a:buFont typeface="Arial" panose="020B0604020202020204" pitchFamily="34" charset="0"/>
                <a:buChar char="•"/>
              </a:pPr>
              <a:r>
                <a:rPr lang="en-CA" sz="3600" dirty="0" smtClean="0">
                  <a:solidFill>
                    <a:schemeClr val="tx1"/>
                  </a:solidFill>
                </a:rPr>
                <a:t>Understanding opposing positions and rationale</a:t>
              </a:r>
            </a:p>
          </p:txBody>
        </p:sp>
      </p:grpSp>
      <p:sp>
        <p:nvSpPr>
          <p:cNvPr id="38" name="Right Arrow 37"/>
          <p:cNvSpPr/>
          <p:nvPr/>
        </p:nvSpPr>
        <p:spPr>
          <a:xfrm>
            <a:off x="-134114" y="2621614"/>
            <a:ext cx="2089415" cy="162153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05806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4" name="Rectangle 33"/>
          <p:cNvSpPr/>
          <p:nvPr/>
        </p:nvSpPr>
        <p:spPr>
          <a:xfrm>
            <a:off x="-85343" y="176784"/>
            <a:ext cx="451104"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2" name="Group 41"/>
          <p:cNvGrpSpPr/>
          <p:nvPr/>
        </p:nvGrpSpPr>
        <p:grpSpPr>
          <a:xfrm>
            <a:off x="328228" y="210145"/>
            <a:ext cx="11571164" cy="6446687"/>
            <a:chOff x="4278436" y="2368129"/>
            <a:chExt cx="4975394" cy="4165627"/>
          </a:xfrm>
        </p:grpSpPr>
        <p:sp>
          <p:nvSpPr>
            <p:cNvPr id="37" name="Oval 36"/>
            <p:cNvSpPr/>
            <p:nvPr/>
          </p:nvSpPr>
          <p:spPr>
            <a:xfrm>
              <a:off x="6792348" y="4555819"/>
              <a:ext cx="281616" cy="245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4278436" y="2368129"/>
              <a:ext cx="4975394" cy="4165627"/>
              <a:chOff x="4413346" y="2443079"/>
              <a:chExt cx="4975394" cy="4165627"/>
            </a:xfrm>
          </p:grpSpPr>
          <p:sp>
            <p:nvSpPr>
              <p:cNvPr id="18" name="Pentagon 17"/>
              <p:cNvSpPr/>
              <p:nvPr/>
            </p:nvSpPr>
            <p:spPr>
              <a:xfrm rot="10800000">
                <a:off x="6594572" y="3654436"/>
                <a:ext cx="332686" cy="124678"/>
              </a:xfrm>
              <a:prstGeom prst="homePlate">
                <a:avLst>
                  <a:gd name="adj"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Pentagon 19"/>
              <p:cNvSpPr/>
              <p:nvPr/>
            </p:nvSpPr>
            <p:spPr>
              <a:xfrm rot="14736679">
                <a:off x="5556499" y="4672700"/>
                <a:ext cx="545067" cy="84206"/>
              </a:xfrm>
              <a:prstGeom prst="homePlate">
                <a:avLst>
                  <a:gd name="adj"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Donut 5"/>
              <p:cNvSpPr/>
              <p:nvPr/>
            </p:nvSpPr>
            <p:spPr>
              <a:xfrm>
                <a:off x="4413346" y="2638323"/>
                <a:ext cx="2224092" cy="1883577"/>
              </a:xfrm>
              <a:prstGeom prst="donut">
                <a:avLst>
                  <a:gd name="adj" fmla="val 3156"/>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rPr>
                  <a:t>Productivity</a:t>
                </a:r>
              </a:p>
              <a:p>
                <a:pPr marL="171450" indent="-171450" algn="ctr">
                  <a:buFont typeface="Arial" panose="020B0604020202020204" pitchFamily="34" charset="0"/>
                  <a:buChar char="•"/>
                </a:pPr>
                <a:r>
                  <a:rPr lang="en-CA" sz="2200" dirty="0" smtClean="0">
                    <a:solidFill>
                      <a:schemeClr val="tx1"/>
                    </a:solidFill>
                  </a:rPr>
                  <a:t>High-quality decision making</a:t>
                </a:r>
              </a:p>
              <a:p>
                <a:pPr marL="171450" indent="-171450" algn="ctr">
                  <a:buFont typeface="Arial" panose="020B0604020202020204" pitchFamily="34" charset="0"/>
                  <a:buChar char="•"/>
                </a:pPr>
                <a:r>
                  <a:rPr lang="en-CA" sz="2200" dirty="0" smtClean="0">
                    <a:solidFill>
                      <a:schemeClr val="tx1"/>
                    </a:solidFill>
                  </a:rPr>
                  <a:t>Achievement and retention</a:t>
                </a:r>
              </a:p>
              <a:p>
                <a:pPr marL="171450" indent="-171450" algn="ctr">
                  <a:buFont typeface="Arial" panose="020B0604020202020204" pitchFamily="34" charset="0"/>
                  <a:buChar char="•"/>
                </a:pPr>
                <a:r>
                  <a:rPr lang="en-CA" sz="2200" dirty="0" smtClean="0">
                    <a:solidFill>
                      <a:schemeClr val="tx1"/>
                    </a:solidFill>
                  </a:rPr>
                  <a:t>High continuing motivation</a:t>
                </a:r>
              </a:p>
              <a:p>
                <a:pPr marL="171450" indent="-171450" algn="ctr">
                  <a:buFont typeface="Arial" panose="020B0604020202020204" pitchFamily="34" charset="0"/>
                  <a:buChar char="•"/>
                </a:pPr>
                <a:r>
                  <a:rPr lang="en-CA" sz="2200" dirty="0" smtClean="0">
                    <a:solidFill>
                      <a:schemeClr val="tx1"/>
                    </a:solidFill>
                  </a:rPr>
                  <a:t>High creativity</a:t>
                </a:r>
              </a:p>
            </p:txBody>
          </p:sp>
          <p:sp>
            <p:nvSpPr>
              <p:cNvPr id="7" name="Donut 6"/>
              <p:cNvSpPr/>
              <p:nvPr/>
            </p:nvSpPr>
            <p:spPr>
              <a:xfrm>
                <a:off x="5600704" y="4555734"/>
                <a:ext cx="2923120" cy="2052972"/>
              </a:xfrm>
              <a:prstGeom prst="donut">
                <a:avLst>
                  <a:gd name="adj" fmla="val 4001"/>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tx1"/>
                    </a:solidFill>
                  </a:rPr>
                  <a:t>6 </a:t>
                </a:r>
              </a:p>
              <a:p>
                <a:pPr algn="ctr"/>
                <a:r>
                  <a:rPr lang="en-CA" sz="2400" b="1" dirty="0">
                    <a:solidFill>
                      <a:schemeClr val="tx1"/>
                    </a:solidFill>
                  </a:rPr>
                  <a:t>R</a:t>
                </a:r>
                <a:r>
                  <a:rPr lang="en-CA" sz="2400" b="1" dirty="0" smtClean="0">
                    <a:solidFill>
                      <a:schemeClr val="tx1"/>
                    </a:solidFill>
                  </a:rPr>
                  <a:t>econceptualization</a:t>
                </a:r>
              </a:p>
              <a:p>
                <a:pPr marL="171450" indent="-171450" algn="ctr">
                  <a:buFont typeface="Arial" panose="020B0604020202020204" pitchFamily="34" charset="0"/>
                  <a:buChar char="•"/>
                </a:pPr>
                <a:r>
                  <a:rPr lang="en-CA" sz="2200" dirty="0" smtClean="0">
                    <a:solidFill>
                      <a:schemeClr val="tx1"/>
                    </a:solidFill>
                  </a:rPr>
                  <a:t>Incorporation of opponents’ information and reasoning</a:t>
                </a:r>
              </a:p>
              <a:p>
                <a:pPr marL="171450" indent="-171450" algn="ctr">
                  <a:buFont typeface="Arial" panose="020B0604020202020204" pitchFamily="34" charset="0"/>
                  <a:buChar char="•"/>
                </a:pPr>
                <a:r>
                  <a:rPr lang="en-CA" sz="2200" dirty="0" smtClean="0">
                    <a:solidFill>
                      <a:schemeClr val="tx1"/>
                    </a:solidFill>
                  </a:rPr>
                  <a:t>Accuracy and perspective taking</a:t>
                </a:r>
              </a:p>
              <a:p>
                <a:pPr marL="171450" indent="-171450" algn="ctr">
                  <a:buFont typeface="Arial" panose="020B0604020202020204" pitchFamily="34" charset="0"/>
                  <a:buChar char="•"/>
                </a:pPr>
                <a:r>
                  <a:rPr lang="en-CA" sz="2200" dirty="0" smtClean="0">
                    <a:solidFill>
                      <a:schemeClr val="tx1"/>
                    </a:solidFill>
                  </a:rPr>
                  <a:t>Attitude and position change</a:t>
                </a:r>
              </a:p>
              <a:p>
                <a:pPr marL="171450" indent="-171450" algn="ctr">
                  <a:buFont typeface="Arial" panose="020B0604020202020204" pitchFamily="34" charset="0"/>
                  <a:buChar char="•"/>
                </a:pPr>
                <a:r>
                  <a:rPr lang="en-CA" sz="2200" dirty="0" smtClean="0">
                    <a:solidFill>
                      <a:schemeClr val="tx1"/>
                    </a:solidFill>
                  </a:rPr>
                  <a:t>Transition to higher stages of cognitive reasoning</a:t>
                </a:r>
              </a:p>
              <a:p>
                <a:pPr algn="ctr"/>
                <a:endParaRPr lang="en-CA" dirty="0">
                  <a:solidFill>
                    <a:schemeClr val="tx1"/>
                  </a:solidFill>
                </a:endParaRPr>
              </a:p>
            </p:txBody>
          </p:sp>
          <p:sp>
            <p:nvSpPr>
              <p:cNvPr id="10" name="Donut 9"/>
              <p:cNvSpPr/>
              <p:nvPr/>
            </p:nvSpPr>
            <p:spPr>
              <a:xfrm>
                <a:off x="6874114" y="2443079"/>
                <a:ext cx="2514626" cy="2050382"/>
              </a:xfrm>
              <a:prstGeom prst="donut">
                <a:avLst>
                  <a:gd name="adj" fmla="val 2531"/>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rPr>
                  <a:t>Positive Attitudes</a:t>
                </a:r>
              </a:p>
              <a:p>
                <a:pPr marL="171450" indent="-171450" algn="ctr">
                  <a:buFont typeface="Arial" panose="020B0604020202020204" pitchFamily="34" charset="0"/>
                  <a:buChar char="•"/>
                </a:pPr>
                <a:r>
                  <a:rPr lang="en-CA" sz="2200" dirty="0" smtClean="0">
                    <a:solidFill>
                      <a:schemeClr val="tx1"/>
                    </a:solidFill>
                  </a:rPr>
                  <a:t>Interpersonal attraction</a:t>
                </a:r>
              </a:p>
              <a:p>
                <a:pPr marL="171450" indent="-171450" algn="ctr">
                  <a:buFont typeface="Arial" panose="020B0604020202020204" pitchFamily="34" charset="0"/>
                  <a:buChar char="•"/>
                </a:pPr>
                <a:r>
                  <a:rPr lang="en-CA" sz="2200" dirty="0" smtClean="0">
                    <a:solidFill>
                      <a:schemeClr val="tx1"/>
                    </a:solidFill>
                  </a:rPr>
                  <a:t>Perceived peer support</a:t>
                </a:r>
              </a:p>
              <a:p>
                <a:pPr marL="171450" indent="-171450" algn="ctr">
                  <a:buFont typeface="Arial" panose="020B0604020202020204" pitchFamily="34" charset="0"/>
                  <a:buChar char="•"/>
                </a:pPr>
                <a:r>
                  <a:rPr lang="en-CA" sz="2200" dirty="0" smtClean="0">
                    <a:solidFill>
                      <a:schemeClr val="tx1"/>
                    </a:solidFill>
                  </a:rPr>
                  <a:t>Liking for decision, topic, and controversy</a:t>
                </a:r>
              </a:p>
              <a:p>
                <a:pPr marL="171450" indent="-171450" algn="ctr">
                  <a:buFont typeface="Arial" panose="020B0604020202020204" pitchFamily="34" charset="0"/>
                  <a:buChar char="•"/>
                </a:pPr>
                <a:r>
                  <a:rPr lang="en-CA" sz="2200" dirty="0" smtClean="0">
                    <a:solidFill>
                      <a:schemeClr val="tx1"/>
                    </a:solidFill>
                  </a:rPr>
                  <a:t>Self esteem</a:t>
                </a:r>
                <a:endParaRPr lang="en-CA" sz="2200" dirty="0">
                  <a:solidFill>
                    <a:schemeClr val="tx1"/>
                  </a:solidFill>
                </a:endParaRPr>
              </a:p>
            </p:txBody>
          </p:sp>
          <p:sp>
            <p:nvSpPr>
              <p:cNvPr id="19" name="Pentagon 18"/>
              <p:cNvSpPr/>
              <p:nvPr/>
            </p:nvSpPr>
            <p:spPr>
              <a:xfrm rot="17867480">
                <a:off x="7703872" y="4558125"/>
                <a:ext cx="292228" cy="77493"/>
              </a:xfrm>
              <a:prstGeom prst="homePlate">
                <a:avLst>
                  <a:gd name="adj"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3" name="Right Arrow 32"/>
          <p:cNvSpPr/>
          <p:nvPr/>
        </p:nvSpPr>
        <p:spPr>
          <a:xfrm>
            <a:off x="-134114" y="2621614"/>
            <a:ext cx="2089415" cy="1621535"/>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44"/>
          <p:cNvSpPr txBox="1"/>
          <p:nvPr/>
        </p:nvSpPr>
        <p:spPr>
          <a:xfrm>
            <a:off x="140209" y="5068251"/>
            <a:ext cx="2632929" cy="1569660"/>
          </a:xfrm>
          <a:prstGeom prst="rect">
            <a:avLst/>
          </a:prstGeom>
          <a:noFill/>
        </p:spPr>
        <p:txBody>
          <a:bodyPr wrap="square" rtlCol="0">
            <a:spAutoFit/>
          </a:bodyPr>
          <a:lstStyle/>
          <a:p>
            <a:r>
              <a:rPr lang="en-CA" sz="1600" b="1" dirty="0" smtClean="0"/>
              <a:t>PROCESS OF CONTROVERSY. Johnson, D.W., Johnson, R.T., &amp; Smith, K.A. (1991). </a:t>
            </a:r>
          </a:p>
          <a:p>
            <a:r>
              <a:rPr lang="en-CA" sz="1600" b="1" i="1" dirty="0" smtClean="0"/>
              <a:t>Active Learning: Cooperation in the college classroom.</a:t>
            </a:r>
            <a:endParaRPr lang="en-CA" sz="1600" b="1" i="1" dirty="0"/>
          </a:p>
        </p:txBody>
      </p:sp>
    </p:spTree>
    <p:extLst>
      <p:ext uri="{BB962C8B-B14F-4D97-AF65-F5344CB8AC3E}">
        <p14:creationId xmlns:p14="http://schemas.microsoft.com/office/powerpoint/2010/main" val="22411639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6000" dirty="0">
                <a:ln w="0"/>
                <a:solidFill>
                  <a:schemeClr val="tx1"/>
                </a:solidFill>
                <a:latin typeface="Colored Crayons" panose="02000500000000000000" pitchFamily="2" charset="0"/>
              </a:rPr>
              <a:t>The classroom method</a:t>
            </a:r>
          </a:p>
        </p:txBody>
      </p:sp>
    </p:spTree>
    <p:extLst>
      <p:ext uri="{BB962C8B-B14F-4D97-AF65-F5344CB8AC3E}">
        <p14:creationId xmlns:p14="http://schemas.microsoft.com/office/powerpoint/2010/main" val="2349860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p:cNvSpPr/>
          <p:nvPr/>
        </p:nvSpPr>
        <p:spPr>
          <a:xfrm>
            <a:off x="8120346" y="100880"/>
            <a:ext cx="3905397" cy="331613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1" name="Rectangle 130"/>
          <p:cNvSpPr/>
          <p:nvPr/>
        </p:nvSpPr>
        <p:spPr>
          <a:xfrm>
            <a:off x="4566057" y="2677886"/>
            <a:ext cx="1504832" cy="33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Rectangle 131"/>
          <p:cNvSpPr/>
          <p:nvPr/>
        </p:nvSpPr>
        <p:spPr>
          <a:xfrm>
            <a:off x="6206159" y="2607871"/>
            <a:ext cx="1504832" cy="33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Rectangle 134"/>
          <p:cNvSpPr/>
          <p:nvPr/>
        </p:nvSpPr>
        <p:spPr>
          <a:xfrm>
            <a:off x="8439330" y="2529649"/>
            <a:ext cx="1490257" cy="25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9" name="Group 48"/>
          <p:cNvGrpSpPr/>
          <p:nvPr/>
        </p:nvGrpSpPr>
        <p:grpSpPr>
          <a:xfrm>
            <a:off x="171726" y="3343418"/>
            <a:ext cx="8045320" cy="3334489"/>
            <a:chOff x="171726" y="3343418"/>
            <a:chExt cx="8045320" cy="3334489"/>
          </a:xfrm>
        </p:grpSpPr>
        <p:sp>
          <p:nvSpPr>
            <p:cNvPr id="136" name="Rectangle 135"/>
            <p:cNvSpPr/>
            <p:nvPr/>
          </p:nvSpPr>
          <p:spPr>
            <a:xfrm>
              <a:off x="4654258" y="4859857"/>
              <a:ext cx="1048488" cy="2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Rectangle 136"/>
            <p:cNvSpPr/>
            <p:nvPr/>
          </p:nvSpPr>
          <p:spPr>
            <a:xfrm>
              <a:off x="6340494" y="4869773"/>
              <a:ext cx="1048488" cy="2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Rectangle 137"/>
            <p:cNvSpPr/>
            <p:nvPr/>
          </p:nvSpPr>
          <p:spPr>
            <a:xfrm>
              <a:off x="4547021" y="6026962"/>
              <a:ext cx="1294889" cy="19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Rectangle 138"/>
            <p:cNvSpPr/>
            <p:nvPr/>
          </p:nvSpPr>
          <p:spPr>
            <a:xfrm>
              <a:off x="6318243" y="6062237"/>
              <a:ext cx="1294889" cy="19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Rectangle 159"/>
            <p:cNvSpPr/>
            <p:nvPr/>
          </p:nvSpPr>
          <p:spPr>
            <a:xfrm>
              <a:off x="4646572" y="5889425"/>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1" name="Rectangle 160"/>
            <p:cNvSpPr/>
            <p:nvPr/>
          </p:nvSpPr>
          <p:spPr>
            <a:xfrm>
              <a:off x="6354060" y="5897623"/>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0" name="Group 169"/>
            <p:cNvGrpSpPr/>
            <p:nvPr/>
          </p:nvGrpSpPr>
          <p:grpSpPr>
            <a:xfrm>
              <a:off x="171726" y="3343418"/>
              <a:ext cx="4001985" cy="3334489"/>
              <a:chOff x="171950" y="3322519"/>
              <a:chExt cx="4001985" cy="3334489"/>
            </a:xfrm>
          </p:grpSpPr>
          <p:sp>
            <p:nvSpPr>
              <p:cNvPr id="122" name="Rectangle 121"/>
              <p:cNvSpPr/>
              <p:nvPr/>
            </p:nvSpPr>
            <p:spPr>
              <a:xfrm>
                <a:off x="171950" y="3322519"/>
                <a:ext cx="4001985" cy="3334489"/>
              </a:xfrm>
              <a:prstGeom prst="rect">
                <a:avLst/>
              </a:prstGeom>
              <a:solidFill>
                <a:srgbClr val="FF8FB4"/>
              </a:solidFill>
              <a:ln>
                <a:solidFill>
                  <a:srgbClr val="FF538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Rounded Rectangle 7"/>
              <p:cNvSpPr/>
              <p:nvPr/>
            </p:nvSpPr>
            <p:spPr>
              <a:xfrm>
                <a:off x="366262" y="3541643"/>
                <a:ext cx="3657600" cy="3006436"/>
              </a:xfrm>
              <a:prstGeom prst="roundRect">
                <a:avLst/>
              </a:prstGeom>
              <a:solidFill>
                <a:schemeClr val="bg1"/>
              </a:solidFill>
              <a:ln w="76200">
                <a:solidFill>
                  <a:srgbClr val="FF8FB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169" name="Group 168"/>
            <p:cNvGrpSpPr/>
            <p:nvPr/>
          </p:nvGrpSpPr>
          <p:grpSpPr>
            <a:xfrm>
              <a:off x="3700135" y="3366245"/>
              <a:ext cx="4516911" cy="3311662"/>
              <a:chOff x="3696655" y="3382615"/>
              <a:chExt cx="4516911" cy="3311662"/>
            </a:xfrm>
          </p:grpSpPr>
          <p:sp>
            <p:nvSpPr>
              <p:cNvPr id="33" name="Rectangle 32"/>
              <p:cNvSpPr/>
              <p:nvPr/>
            </p:nvSpPr>
            <p:spPr>
              <a:xfrm>
                <a:off x="4160122" y="3382615"/>
                <a:ext cx="3980941" cy="3311662"/>
              </a:xfrm>
              <a:prstGeom prst="rect">
                <a:avLst/>
              </a:prstGeom>
              <a:solidFill>
                <a:srgbClr val="FF8FB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Rounded Rectangle 8"/>
              <p:cNvSpPr/>
              <p:nvPr/>
            </p:nvSpPr>
            <p:spPr>
              <a:xfrm>
                <a:off x="4309269" y="3508931"/>
                <a:ext cx="3657600" cy="3006436"/>
              </a:xfrm>
              <a:prstGeom prst="roundRect">
                <a:avLst/>
              </a:prstGeom>
              <a:solidFill>
                <a:schemeClr val="bg1"/>
              </a:solidFill>
              <a:ln w="76200">
                <a:solidFill>
                  <a:srgbClr val="FF8FB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47" name="Straight Connector 46"/>
              <p:cNvCxnSpPr/>
              <p:nvPr/>
            </p:nvCxnSpPr>
            <p:spPr>
              <a:xfrm flipV="1">
                <a:off x="6177460" y="3482668"/>
                <a:ext cx="0" cy="3006436"/>
              </a:xfrm>
              <a:prstGeom prst="line">
                <a:avLst/>
              </a:prstGeom>
              <a:ln>
                <a:solidFill>
                  <a:srgbClr val="FF8FB4"/>
                </a:solidFill>
              </a:ln>
            </p:spPr>
            <p:style>
              <a:lnRef idx="1">
                <a:schemeClr val="accent2"/>
              </a:lnRef>
              <a:fillRef idx="0">
                <a:schemeClr val="accent2"/>
              </a:fillRef>
              <a:effectRef idx="0">
                <a:schemeClr val="accent2"/>
              </a:effectRef>
              <a:fontRef idx="minor">
                <a:schemeClr val="tx1"/>
              </a:fontRef>
            </p:style>
          </p:cxnSp>
          <p:sp>
            <p:nvSpPr>
              <p:cNvPr id="35" name="Right Arrow 34"/>
              <p:cNvSpPr/>
              <p:nvPr/>
            </p:nvSpPr>
            <p:spPr>
              <a:xfrm rot="10800000">
                <a:off x="7791828" y="4783897"/>
                <a:ext cx="421738" cy="583994"/>
              </a:xfrm>
              <a:prstGeom prst="rightArrow">
                <a:avLst/>
              </a:prstGeom>
              <a:solidFill>
                <a:srgbClr val="FF8FB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6" name="Group 145"/>
              <p:cNvGrpSpPr/>
              <p:nvPr/>
            </p:nvGrpSpPr>
            <p:grpSpPr>
              <a:xfrm>
                <a:off x="3696655" y="3588997"/>
                <a:ext cx="980960" cy="385234"/>
                <a:chOff x="4813962" y="-481974"/>
                <a:chExt cx="980960" cy="385234"/>
              </a:xfrm>
            </p:grpSpPr>
            <p:sp>
              <p:nvSpPr>
                <p:cNvPr id="147" name="Rectangle 146"/>
                <p:cNvSpPr/>
                <p:nvPr/>
              </p:nvSpPr>
              <p:spPr>
                <a:xfrm>
                  <a:off x="4869385" y="-423006"/>
                  <a:ext cx="925537" cy="32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Frame 147"/>
                <p:cNvSpPr/>
                <p:nvPr/>
              </p:nvSpPr>
              <p:spPr>
                <a:xfrm>
                  <a:off x="4813962" y="-481974"/>
                  <a:ext cx="948269" cy="385234"/>
                </a:xfrm>
                <a:prstGeom prst="frame">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STEP 3</a:t>
                  </a:r>
                  <a:endParaRPr lang="en-CA" dirty="0">
                    <a:solidFill>
                      <a:schemeClr val="tx1"/>
                    </a:solidFill>
                  </a:endParaRPr>
                </a:p>
              </p:txBody>
            </p:sp>
          </p:grpSp>
          <p:sp>
            <p:nvSpPr>
              <p:cNvPr id="162" name="Rectangle 161"/>
              <p:cNvSpPr/>
              <p:nvPr/>
            </p:nvSpPr>
            <p:spPr>
              <a:xfrm>
                <a:off x="4507528" y="5734167"/>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538C"/>
                    </a:solidFill>
                    <a:latin typeface="Colored Crayons" panose="02000500000000000000" pitchFamily="2" charset="0"/>
                  </a:rPr>
                  <a:t>EACH TEAM PRESENTS THEIR SIDE, AND ARE CHALLENGED BY THE OPPOSITE VIEWS</a:t>
                </a:r>
                <a:endParaRPr lang="en-CA" b="1" dirty="0">
                  <a:solidFill>
                    <a:srgbClr val="FF538C"/>
                  </a:solidFill>
                  <a:latin typeface="Colored Crayons" panose="02000500000000000000" pitchFamily="2" charset="0"/>
                </a:endParaRPr>
              </a:p>
            </p:txBody>
          </p:sp>
          <p:sp>
            <p:nvSpPr>
              <p:cNvPr id="167" name="Rectangle 166"/>
              <p:cNvSpPr/>
              <p:nvPr/>
            </p:nvSpPr>
            <p:spPr>
              <a:xfrm flipV="1">
                <a:off x="4762381" y="4701726"/>
                <a:ext cx="1142741" cy="16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827" y="4441359"/>
              <a:ext cx="1047750" cy="10477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497" y="3938261"/>
              <a:ext cx="696689" cy="696689"/>
            </a:xfrm>
            <a:prstGeom prst="rect">
              <a:avLst/>
            </a:prstGeom>
          </p:spPr>
        </p:pic>
        <p:pic>
          <p:nvPicPr>
            <p:cNvPr id="174" name="Picture 1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90596" y="3939486"/>
              <a:ext cx="696689" cy="696689"/>
            </a:xfrm>
            <a:prstGeom prst="rect">
              <a:avLst/>
            </a:prstGeom>
          </p:spPr>
        </p:pic>
        <p:sp>
          <p:nvSpPr>
            <p:cNvPr id="24" name="Rectangle 23"/>
            <p:cNvSpPr/>
            <p:nvPr/>
          </p:nvSpPr>
          <p:spPr>
            <a:xfrm>
              <a:off x="4974622" y="3707448"/>
              <a:ext cx="499345" cy="23628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5" name="Rectangle 174"/>
            <p:cNvSpPr/>
            <p:nvPr/>
          </p:nvSpPr>
          <p:spPr>
            <a:xfrm>
              <a:off x="4706689" y="4474863"/>
              <a:ext cx="1023558" cy="15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Rectangle 175"/>
            <p:cNvSpPr/>
            <p:nvPr/>
          </p:nvSpPr>
          <p:spPr>
            <a:xfrm>
              <a:off x="5026962" y="4599267"/>
              <a:ext cx="328305" cy="114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7" name="Rounded Rectangle 176"/>
            <p:cNvSpPr/>
            <p:nvPr/>
          </p:nvSpPr>
          <p:spPr>
            <a:xfrm>
              <a:off x="4950611" y="4662834"/>
              <a:ext cx="523356" cy="217363"/>
            </a:xfrm>
            <a:prstGeom prst="roundRect">
              <a:avLst>
                <a:gd name="adj" fmla="val 37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967" y="3739548"/>
              <a:ext cx="186505" cy="186505"/>
            </a:xfrm>
            <a:prstGeom prst="rect">
              <a:avLst/>
            </a:prstGeom>
          </p:spPr>
        </p:pic>
        <p:sp>
          <p:nvSpPr>
            <p:cNvPr id="182" name="Rectangle 181"/>
            <p:cNvSpPr/>
            <p:nvPr/>
          </p:nvSpPr>
          <p:spPr>
            <a:xfrm>
              <a:off x="6757516" y="3730925"/>
              <a:ext cx="499345" cy="23628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5" name="Picture 184"/>
            <p:cNvPicPr>
              <a:picLocks noChangeAspect="1"/>
            </p:cNvPicPr>
            <p:nvPr/>
          </p:nvPicPr>
          <p:blipFill rotWithShape="1">
            <a:blip r:embed="rId5" cstate="print">
              <a:extLst>
                <a:ext uri="{28A0092B-C50C-407E-A947-70E740481C1C}">
                  <a14:useLocalDpi xmlns:a14="http://schemas.microsoft.com/office/drawing/2010/main" val="0"/>
                </a:ext>
              </a:extLst>
            </a:blip>
            <a:srcRect l="24638" t="43352" r="26086" b="6859"/>
            <a:stretch/>
          </p:blipFill>
          <p:spPr>
            <a:xfrm>
              <a:off x="7409627" y="3631595"/>
              <a:ext cx="326911" cy="3303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6" name="Picture 185"/>
            <p:cNvPicPr>
              <a:picLocks noChangeAspect="1"/>
            </p:cNvPicPr>
            <p:nvPr/>
          </p:nvPicPr>
          <p:blipFill rotWithShape="1">
            <a:blip r:embed="rId6" cstate="print">
              <a:extLst>
                <a:ext uri="{28A0092B-C50C-407E-A947-70E740481C1C}">
                  <a14:useLocalDpi xmlns:a14="http://schemas.microsoft.com/office/drawing/2010/main" val="0"/>
                </a:ext>
              </a:extLst>
            </a:blip>
            <a:srcRect r="11098"/>
            <a:stretch/>
          </p:blipFill>
          <p:spPr>
            <a:xfrm>
              <a:off x="5767618" y="3649268"/>
              <a:ext cx="342853" cy="3479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7" name="Picture 1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1770" y="3758119"/>
              <a:ext cx="184707" cy="184707"/>
            </a:xfrm>
            <a:prstGeom prst="rect">
              <a:avLst/>
            </a:prstGeom>
          </p:spPr>
        </p:pic>
        <p:sp>
          <p:nvSpPr>
            <p:cNvPr id="188" name="Rectangle 187"/>
            <p:cNvSpPr/>
            <p:nvPr/>
          </p:nvSpPr>
          <p:spPr>
            <a:xfrm>
              <a:off x="4670856" y="5352604"/>
              <a:ext cx="1116429" cy="23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9" name="Rectangle 188"/>
            <p:cNvSpPr/>
            <p:nvPr/>
          </p:nvSpPr>
          <p:spPr>
            <a:xfrm>
              <a:off x="6487123" y="5365317"/>
              <a:ext cx="1116429" cy="23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0" name="Picture 1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750" y="4536898"/>
              <a:ext cx="1047750" cy="1047750"/>
            </a:xfrm>
            <a:prstGeom prst="rect">
              <a:avLst/>
            </a:prstGeom>
          </p:spPr>
        </p:pic>
        <p:pic>
          <p:nvPicPr>
            <p:cNvPr id="191" name="Picture 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750" y="3989870"/>
              <a:ext cx="696689" cy="696689"/>
            </a:xfrm>
            <a:prstGeom prst="rect">
              <a:avLst/>
            </a:prstGeom>
          </p:spPr>
        </p:pic>
        <p:pic>
          <p:nvPicPr>
            <p:cNvPr id="192" name="Picture 1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61849" y="3991095"/>
              <a:ext cx="696689" cy="696689"/>
            </a:xfrm>
            <a:prstGeom prst="rect">
              <a:avLst/>
            </a:prstGeom>
          </p:spPr>
        </p:pic>
        <p:sp>
          <p:nvSpPr>
            <p:cNvPr id="193" name="Rectangle 192"/>
            <p:cNvSpPr/>
            <p:nvPr/>
          </p:nvSpPr>
          <p:spPr>
            <a:xfrm>
              <a:off x="6477942" y="4526472"/>
              <a:ext cx="1023558" cy="15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4" name="Rectangle 193"/>
            <p:cNvSpPr/>
            <p:nvPr/>
          </p:nvSpPr>
          <p:spPr>
            <a:xfrm>
              <a:off x="6798215" y="4650876"/>
              <a:ext cx="328305" cy="114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Rounded Rectangle 194"/>
            <p:cNvSpPr/>
            <p:nvPr/>
          </p:nvSpPr>
          <p:spPr>
            <a:xfrm>
              <a:off x="6721864" y="4714443"/>
              <a:ext cx="523356" cy="217363"/>
            </a:xfrm>
            <a:prstGeom prst="roundRect">
              <a:avLst>
                <a:gd name="adj" fmla="val 37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Rectangle 195"/>
            <p:cNvSpPr/>
            <p:nvPr/>
          </p:nvSpPr>
          <p:spPr>
            <a:xfrm>
              <a:off x="6385077" y="5399294"/>
              <a:ext cx="1116429" cy="23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057" y="3886375"/>
              <a:ext cx="2845108" cy="2203892"/>
            </a:xfrm>
            <a:prstGeom prst="rect">
              <a:avLst/>
            </a:prstGeom>
          </p:spPr>
        </p:pic>
        <p:pic>
          <p:nvPicPr>
            <p:cNvPr id="197" name="Picture 1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0068" y="3873785"/>
              <a:ext cx="1425519" cy="2203892"/>
            </a:xfrm>
            <a:prstGeom prst="rect">
              <a:avLst/>
            </a:prstGeom>
          </p:spPr>
        </p:pic>
        <p:sp>
          <p:nvSpPr>
            <p:cNvPr id="198" name="Rectangle 197"/>
            <p:cNvSpPr/>
            <p:nvPr/>
          </p:nvSpPr>
          <p:spPr>
            <a:xfrm>
              <a:off x="689588" y="5707723"/>
              <a:ext cx="2810394" cy="34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9" name="Rectangle 198"/>
            <p:cNvSpPr/>
            <p:nvPr/>
          </p:nvSpPr>
          <p:spPr>
            <a:xfrm>
              <a:off x="451760" y="5720489"/>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538C"/>
                  </a:solidFill>
                  <a:latin typeface="Colored Crayons" panose="02000500000000000000" pitchFamily="2" charset="0"/>
                </a:rPr>
                <a:t>Students engage in a rebuttal. Each defends their side</a:t>
              </a:r>
              <a:endParaRPr lang="en-CA" b="1" dirty="0">
                <a:solidFill>
                  <a:srgbClr val="FF538C"/>
                </a:solidFill>
                <a:latin typeface="Colored Crayons" panose="02000500000000000000" pitchFamily="2" charset="0"/>
              </a:endParaRPr>
            </a:p>
          </p:txBody>
        </p:sp>
        <p:pic>
          <p:nvPicPr>
            <p:cNvPr id="200" name="Picture 1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35" y="4119330"/>
              <a:ext cx="393303" cy="393303"/>
            </a:xfrm>
            <a:prstGeom prst="rect">
              <a:avLst/>
            </a:prstGeom>
          </p:spPr>
        </p:pic>
        <p:pic>
          <p:nvPicPr>
            <p:cNvPr id="201" name="Picture 2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3725" y="4129031"/>
              <a:ext cx="393303" cy="393303"/>
            </a:xfrm>
            <a:prstGeom prst="rect">
              <a:avLst/>
            </a:prstGeom>
          </p:spPr>
        </p:pic>
        <p:sp>
          <p:nvSpPr>
            <p:cNvPr id="202" name="Rectangle 201"/>
            <p:cNvSpPr/>
            <p:nvPr/>
          </p:nvSpPr>
          <p:spPr>
            <a:xfrm>
              <a:off x="894006" y="4447438"/>
              <a:ext cx="2449685" cy="15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8" name="Group 37"/>
          <p:cNvGrpSpPr/>
          <p:nvPr/>
        </p:nvGrpSpPr>
        <p:grpSpPr>
          <a:xfrm>
            <a:off x="174896" y="100880"/>
            <a:ext cx="11873625" cy="6651567"/>
            <a:chOff x="174896" y="100880"/>
            <a:chExt cx="11873625" cy="6651567"/>
          </a:xfrm>
        </p:grpSpPr>
        <p:grpSp>
          <p:nvGrpSpPr>
            <p:cNvPr id="166" name="Group 165"/>
            <p:cNvGrpSpPr/>
            <p:nvPr/>
          </p:nvGrpSpPr>
          <p:grpSpPr>
            <a:xfrm>
              <a:off x="8128205" y="3366245"/>
              <a:ext cx="3920316" cy="3386202"/>
              <a:chOff x="8089463" y="3351431"/>
              <a:chExt cx="3923257" cy="3334489"/>
            </a:xfrm>
          </p:grpSpPr>
          <p:sp>
            <p:nvSpPr>
              <p:cNvPr id="121" name="Rectangle 120"/>
              <p:cNvSpPr/>
              <p:nvPr/>
            </p:nvSpPr>
            <p:spPr>
              <a:xfrm>
                <a:off x="8089463" y="3351431"/>
                <a:ext cx="3923257" cy="333448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0" name="Rounded Rectangle 119"/>
              <p:cNvSpPr/>
              <p:nvPr/>
            </p:nvSpPr>
            <p:spPr>
              <a:xfrm>
                <a:off x="8246962" y="3518534"/>
                <a:ext cx="3657600" cy="3006436"/>
              </a:xfrm>
              <a:prstGeom prst="roundRect">
                <a:avLst/>
              </a:prstGeom>
              <a:solidFill>
                <a:schemeClr val="bg1"/>
              </a:solidFill>
              <a:ln w="76200">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24" name="Picture 1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5161" y="3776809"/>
                <a:ext cx="1047750" cy="1047750"/>
              </a:xfrm>
              <a:prstGeom prst="rect">
                <a:avLst/>
              </a:prstGeom>
            </p:spPr>
          </p:pic>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36353" y="3709630"/>
                <a:ext cx="1047750" cy="1047750"/>
              </a:xfrm>
              <a:prstGeom prst="rect">
                <a:avLst/>
              </a:prstGeom>
            </p:spPr>
          </p:pic>
          <p:pic>
            <p:nvPicPr>
              <p:cNvPr id="126" name="Picture 1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6198" y="3692972"/>
                <a:ext cx="1047750" cy="1047750"/>
              </a:xfrm>
              <a:prstGeom prst="rect">
                <a:avLst/>
              </a:prstGeom>
            </p:spPr>
          </p:pic>
          <p:pic>
            <p:nvPicPr>
              <p:cNvPr id="128" name="Picture 1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4715" y="4881958"/>
                <a:ext cx="1047750" cy="1047750"/>
              </a:xfrm>
              <a:prstGeom prst="rect">
                <a:avLst/>
              </a:prstGeom>
            </p:spPr>
          </p:pic>
          <p:pic>
            <p:nvPicPr>
              <p:cNvPr id="129" name="Picture 1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80267" y="4893055"/>
                <a:ext cx="1047750" cy="1047750"/>
              </a:xfrm>
              <a:prstGeom prst="rect">
                <a:avLst/>
              </a:prstGeom>
            </p:spPr>
          </p:pic>
          <p:pic>
            <p:nvPicPr>
              <p:cNvPr id="130" name="Picture 1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75054" y="4911729"/>
                <a:ext cx="1047750" cy="1047750"/>
              </a:xfrm>
              <a:prstGeom prst="rect">
                <a:avLst/>
              </a:prstGeom>
            </p:spPr>
          </p:pic>
          <p:sp>
            <p:nvSpPr>
              <p:cNvPr id="140" name="Rectangle 139"/>
              <p:cNvSpPr/>
              <p:nvPr/>
            </p:nvSpPr>
            <p:spPr>
              <a:xfrm>
                <a:off x="8478570" y="4567369"/>
                <a:ext cx="3163317" cy="177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Rectangle 140"/>
              <p:cNvSpPr/>
              <p:nvPr/>
            </p:nvSpPr>
            <p:spPr>
              <a:xfrm>
                <a:off x="8498128" y="5741092"/>
                <a:ext cx="3163317" cy="177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Rectangle 158"/>
              <p:cNvSpPr/>
              <p:nvPr/>
            </p:nvSpPr>
            <p:spPr>
              <a:xfrm>
                <a:off x="8432914" y="5850418"/>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9BD2"/>
                    </a:solidFill>
                    <a:latin typeface="Colored Crayons" panose="02000500000000000000" pitchFamily="2" charset="0"/>
                  </a:rPr>
                  <a:t>Students study to build their point of view</a:t>
                </a:r>
                <a:endParaRPr lang="en-CA" b="1" dirty="0">
                  <a:solidFill>
                    <a:srgbClr val="009BD2"/>
                  </a:solidFill>
                  <a:latin typeface="Colored Crayons" panose="02000500000000000000" pitchFamily="2" charset="0"/>
                </a:endParaRPr>
              </a:p>
            </p:txBody>
          </p:sp>
        </p:grpSp>
        <p:grpSp>
          <p:nvGrpSpPr>
            <p:cNvPr id="28" name="Group 27"/>
            <p:cNvGrpSpPr/>
            <p:nvPr/>
          </p:nvGrpSpPr>
          <p:grpSpPr>
            <a:xfrm>
              <a:off x="174896" y="100880"/>
              <a:ext cx="11684595" cy="3277875"/>
              <a:chOff x="174896" y="100880"/>
              <a:chExt cx="11693362" cy="3277875"/>
            </a:xfrm>
          </p:grpSpPr>
          <p:grpSp>
            <p:nvGrpSpPr>
              <p:cNvPr id="164" name="Group 163"/>
              <p:cNvGrpSpPr/>
              <p:nvPr/>
            </p:nvGrpSpPr>
            <p:grpSpPr>
              <a:xfrm>
                <a:off x="174896" y="100880"/>
                <a:ext cx="3993266" cy="3277875"/>
                <a:chOff x="173620" y="102636"/>
                <a:chExt cx="3993266" cy="3277875"/>
              </a:xfrm>
            </p:grpSpPr>
            <p:sp>
              <p:nvSpPr>
                <p:cNvPr id="31" name="Rectangle 30"/>
                <p:cNvSpPr/>
                <p:nvPr/>
              </p:nvSpPr>
              <p:spPr>
                <a:xfrm>
                  <a:off x="173620" y="102636"/>
                  <a:ext cx="3993266" cy="3277875"/>
                </a:xfrm>
                <a:prstGeom prst="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Rounded Rectangle 1"/>
                <p:cNvSpPr/>
                <p:nvPr/>
              </p:nvSpPr>
              <p:spPr>
                <a:xfrm>
                  <a:off x="374072" y="249383"/>
                  <a:ext cx="3657600" cy="3006436"/>
                </a:xfrm>
                <a:prstGeom prst="roundRect">
                  <a:avLst/>
                </a:prstGeom>
                <a:solidFill>
                  <a:schemeClr val="bg1"/>
                </a:solidFill>
                <a:ln w="76200">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182" y="423757"/>
                  <a:ext cx="2657688" cy="2657688"/>
                </a:xfrm>
                <a:prstGeom prst="rect">
                  <a:avLst/>
                </a:prstGeom>
              </p:spPr>
            </p:pic>
            <p:sp>
              <p:nvSpPr>
                <p:cNvPr id="3" name="Rectangle 2"/>
                <p:cNvSpPr/>
                <p:nvPr/>
              </p:nvSpPr>
              <p:spPr>
                <a:xfrm>
                  <a:off x="555373" y="2493817"/>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B050"/>
                      </a:solidFill>
                      <a:latin typeface="Colored Crayons" panose="02000500000000000000" pitchFamily="2" charset="0"/>
                    </a:rPr>
                    <a:t>PICK A CONTROVERSIAL ISSUE  </a:t>
                  </a:r>
                  <a:endParaRPr lang="en-CA" b="1" dirty="0">
                    <a:solidFill>
                      <a:srgbClr val="00B050"/>
                    </a:solidFill>
                    <a:latin typeface="Colored Crayons" panose="02000500000000000000" pitchFamily="2" charset="0"/>
                  </a:endParaRPr>
                </a:p>
              </p:txBody>
            </p:sp>
          </p:grpSp>
          <p:grpSp>
            <p:nvGrpSpPr>
              <p:cNvPr id="172" name="Group 171"/>
              <p:cNvGrpSpPr/>
              <p:nvPr/>
            </p:nvGrpSpPr>
            <p:grpSpPr>
              <a:xfrm>
                <a:off x="4151277" y="164936"/>
                <a:ext cx="7716981" cy="3206311"/>
                <a:chOff x="4151277" y="164936"/>
                <a:chExt cx="7716981" cy="3206311"/>
              </a:xfrm>
            </p:grpSpPr>
            <p:grpSp>
              <p:nvGrpSpPr>
                <p:cNvPr id="165" name="Group 164"/>
                <p:cNvGrpSpPr/>
                <p:nvPr/>
              </p:nvGrpSpPr>
              <p:grpSpPr>
                <a:xfrm>
                  <a:off x="4151277" y="164936"/>
                  <a:ext cx="7716981" cy="3206311"/>
                  <a:chOff x="4128655" y="102636"/>
                  <a:chExt cx="7716981" cy="3206311"/>
                </a:xfrm>
              </p:grpSpPr>
              <p:sp>
                <p:nvSpPr>
                  <p:cNvPr id="32" name="Rectangle 31"/>
                  <p:cNvSpPr/>
                  <p:nvPr/>
                </p:nvSpPr>
                <p:spPr>
                  <a:xfrm>
                    <a:off x="4128655" y="102636"/>
                    <a:ext cx="3991633" cy="3206311"/>
                  </a:xfrm>
                  <a:prstGeom prst="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6" name="Rounded Rectangle 5"/>
                  <p:cNvSpPr/>
                  <p:nvPr/>
                </p:nvSpPr>
                <p:spPr>
                  <a:xfrm>
                    <a:off x="8188036" y="249383"/>
                    <a:ext cx="3657600" cy="3006436"/>
                  </a:xfrm>
                  <a:prstGeom prst="roundRect">
                    <a:avLst/>
                  </a:prstGeom>
                  <a:solidFill>
                    <a:schemeClr val="bg1"/>
                  </a:solidFill>
                  <a:ln w="76200">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Rounded Rectangle 4"/>
                  <p:cNvSpPr/>
                  <p:nvPr/>
                </p:nvSpPr>
                <p:spPr>
                  <a:xfrm>
                    <a:off x="4281054" y="249383"/>
                    <a:ext cx="3657600" cy="3006436"/>
                  </a:xfrm>
                  <a:prstGeom prst="roundRect">
                    <a:avLst/>
                  </a:prstGeom>
                  <a:solidFill>
                    <a:schemeClr val="bg1"/>
                  </a:solidFill>
                  <a:ln w="76200">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smtClean="0"/>
                      <a:t> </a:t>
                    </a:r>
                    <a:endParaRPr lang="en-CA" dirty="0"/>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15122" y="1217477"/>
                    <a:ext cx="1619558" cy="161955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72816" y="305088"/>
                    <a:ext cx="1566903" cy="1566903"/>
                  </a:xfrm>
                  <a:prstGeom prst="rect">
                    <a:avLst/>
                  </a:prstGeom>
                </p:spPr>
              </p:pic>
              <p:sp>
                <p:nvSpPr>
                  <p:cNvPr id="19" name="Rectangle 18"/>
                  <p:cNvSpPr/>
                  <p:nvPr/>
                </p:nvSpPr>
                <p:spPr>
                  <a:xfrm>
                    <a:off x="10034275" y="1585054"/>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70889" y="1209618"/>
                    <a:ext cx="1770783" cy="1770783"/>
                  </a:xfrm>
                  <a:prstGeom prst="rect">
                    <a:avLst/>
                  </a:prstGeom>
                </p:spPr>
              </p:pic>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05744" y="1209618"/>
                    <a:ext cx="1770783" cy="1770783"/>
                  </a:xfrm>
                  <a:prstGeom prst="rect">
                    <a:avLst/>
                  </a:prstGeom>
                </p:spPr>
              </p:pic>
              <p:cxnSp>
                <p:nvCxnSpPr>
                  <p:cNvPr id="20" name="Straight Connector 19"/>
                  <p:cNvCxnSpPr/>
                  <p:nvPr/>
                </p:nvCxnSpPr>
                <p:spPr>
                  <a:xfrm flipV="1">
                    <a:off x="6138356" y="249383"/>
                    <a:ext cx="0" cy="3006436"/>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988" y="545041"/>
                    <a:ext cx="475962" cy="475962"/>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5938" y="1874177"/>
                    <a:ext cx="423671" cy="423671"/>
                  </a:xfrm>
                  <a:prstGeom prst="rect">
                    <a:avLst/>
                  </a:prstGeom>
                </p:spPr>
              </p:pic>
              <p:sp>
                <p:nvSpPr>
                  <p:cNvPr id="34" name="Right Arrow 33"/>
                  <p:cNvSpPr/>
                  <p:nvPr/>
                </p:nvSpPr>
                <p:spPr>
                  <a:xfrm>
                    <a:off x="8000742" y="1443262"/>
                    <a:ext cx="421738" cy="583994"/>
                  </a:xfrm>
                  <a:prstGeom prst="rightArrow">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5" name="Rectangle 154"/>
                  <p:cNvSpPr/>
                  <p:nvPr/>
                </p:nvSpPr>
                <p:spPr>
                  <a:xfrm>
                    <a:off x="8882896" y="910329"/>
                    <a:ext cx="483152" cy="12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Rectangle 155"/>
                  <p:cNvSpPr/>
                  <p:nvPr/>
                </p:nvSpPr>
                <p:spPr>
                  <a:xfrm>
                    <a:off x="10584103" y="2195674"/>
                    <a:ext cx="483152" cy="12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Rectangle 156"/>
                  <p:cNvSpPr/>
                  <p:nvPr/>
                </p:nvSpPr>
                <p:spPr>
                  <a:xfrm>
                    <a:off x="4492970" y="2473240"/>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B050"/>
                        </a:solidFill>
                        <a:latin typeface="Colored Crayons" panose="02000500000000000000" pitchFamily="2" charset="0"/>
                      </a:rPr>
                      <a:t>Divide the students </a:t>
                    </a:r>
                    <a:endParaRPr lang="en-CA" b="1" dirty="0">
                      <a:solidFill>
                        <a:srgbClr val="00B050"/>
                      </a:solidFill>
                      <a:latin typeface="Colored Crayons" panose="02000500000000000000" pitchFamily="2" charset="0"/>
                    </a:endParaRPr>
                  </a:p>
                </p:txBody>
              </p:sp>
              <p:sp>
                <p:nvSpPr>
                  <p:cNvPr id="158" name="Rectangle 157"/>
                  <p:cNvSpPr/>
                  <p:nvPr/>
                </p:nvSpPr>
                <p:spPr>
                  <a:xfrm>
                    <a:off x="8385896" y="2563091"/>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B0F0"/>
                        </a:solidFill>
                        <a:latin typeface="Colored Crayons" panose="02000500000000000000" pitchFamily="2" charset="0"/>
                      </a:rPr>
                      <a:t>Students study to build their point of view</a:t>
                    </a:r>
                    <a:endParaRPr lang="en-CA" b="1" dirty="0">
                      <a:solidFill>
                        <a:srgbClr val="00B0F0"/>
                      </a:solidFill>
                      <a:latin typeface="Colored Crayons" panose="02000500000000000000" pitchFamily="2" charset="0"/>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901" y="1191449"/>
                  <a:ext cx="393303" cy="39330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1138" y="1191450"/>
                  <a:ext cx="393303" cy="393303"/>
                </a:xfrm>
                <a:prstGeom prst="rect">
                  <a:avLst/>
                </a:prstGeom>
              </p:spPr>
            </p:pic>
          </p:grpSp>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082" y="1171149"/>
                <a:ext cx="393303" cy="393303"/>
              </a:xfrm>
              <a:prstGeom prst="rect">
                <a:avLst/>
              </a:prstGeom>
            </p:spPr>
          </p:pic>
          <p:pic>
            <p:nvPicPr>
              <p:cNvPr id="173" name="Picture 1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1319" y="1171150"/>
                <a:ext cx="393303" cy="393303"/>
              </a:xfrm>
              <a:prstGeom prst="rect">
                <a:avLst/>
              </a:prstGeom>
            </p:spPr>
          </p:pic>
          <p:sp>
            <p:nvSpPr>
              <p:cNvPr id="205" name="Rectangle 204"/>
              <p:cNvSpPr/>
              <p:nvPr/>
            </p:nvSpPr>
            <p:spPr>
              <a:xfrm>
                <a:off x="3668329" y="353183"/>
                <a:ext cx="925537" cy="32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6" name="Frame 205"/>
              <p:cNvSpPr/>
              <p:nvPr/>
            </p:nvSpPr>
            <p:spPr>
              <a:xfrm>
                <a:off x="3672688" y="308471"/>
                <a:ext cx="948269" cy="385234"/>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STEP 1</a:t>
                </a:r>
                <a:endParaRPr lang="en-CA" dirty="0">
                  <a:solidFill>
                    <a:schemeClr val="tx1"/>
                  </a:solidFill>
                </a:endParaRPr>
              </a:p>
            </p:txBody>
          </p:sp>
        </p:grpSp>
        <p:sp>
          <p:nvSpPr>
            <p:cNvPr id="209" name="Rectangle 208"/>
            <p:cNvSpPr/>
            <p:nvPr/>
          </p:nvSpPr>
          <p:spPr>
            <a:xfrm>
              <a:off x="9675446" y="3274393"/>
              <a:ext cx="925537" cy="32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0" name="Frame 209"/>
            <p:cNvSpPr/>
            <p:nvPr/>
          </p:nvSpPr>
          <p:spPr>
            <a:xfrm>
              <a:off x="9683053" y="3217038"/>
              <a:ext cx="947558" cy="385234"/>
            </a:xfrm>
            <a:prstGeom prst="fram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STEP 2</a:t>
              </a:r>
              <a:endParaRPr lang="en-CA" dirty="0">
                <a:solidFill>
                  <a:schemeClr val="tx1"/>
                </a:solidFill>
              </a:endParaRPr>
            </a:p>
          </p:txBody>
        </p:sp>
      </p:grpSp>
      <p:sp>
        <p:nvSpPr>
          <p:cNvPr id="4" name="Frame 3"/>
          <p:cNvSpPr/>
          <p:nvPr/>
        </p:nvSpPr>
        <p:spPr>
          <a:xfrm>
            <a:off x="0" y="0"/>
            <a:ext cx="12192000" cy="6858000"/>
          </a:xfrm>
          <a:prstGeom prst="frame">
            <a:avLst>
              <a:gd name="adj1" fmla="val 264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235395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4566057" y="2677886"/>
            <a:ext cx="1504832" cy="33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Rectangle 131"/>
          <p:cNvSpPr/>
          <p:nvPr/>
        </p:nvSpPr>
        <p:spPr>
          <a:xfrm>
            <a:off x="6206159" y="2607871"/>
            <a:ext cx="1504832" cy="33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Rectangle 135"/>
          <p:cNvSpPr/>
          <p:nvPr/>
        </p:nvSpPr>
        <p:spPr>
          <a:xfrm>
            <a:off x="4654258" y="4859857"/>
            <a:ext cx="1048488" cy="2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Rectangle 136"/>
          <p:cNvSpPr/>
          <p:nvPr/>
        </p:nvSpPr>
        <p:spPr>
          <a:xfrm>
            <a:off x="6340494" y="4869773"/>
            <a:ext cx="1048488" cy="2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Rectangle 137"/>
          <p:cNvSpPr/>
          <p:nvPr/>
        </p:nvSpPr>
        <p:spPr>
          <a:xfrm>
            <a:off x="4547021" y="6026962"/>
            <a:ext cx="1294889" cy="19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Rectangle 138"/>
          <p:cNvSpPr/>
          <p:nvPr/>
        </p:nvSpPr>
        <p:spPr>
          <a:xfrm>
            <a:off x="6318243" y="6062237"/>
            <a:ext cx="1294889" cy="19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Rectangle 159"/>
          <p:cNvSpPr/>
          <p:nvPr/>
        </p:nvSpPr>
        <p:spPr>
          <a:xfrm>
            <a:off x="4646572" y="5889425"/>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1" name="Rectangle 160"/>
          <p:cNvSpPr/>
          <p:nvPr/>
        </p:nvSpPr>
        <p:spPr>
          <a:xfrm>
            <a:off x="6354060" y="5897623"/>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3" name="Group 22"/>
          <p:cNvGrpSpPr/>
          <p:nvPr/>
        </p:nvGrpSpPr>
        <p:grpSpPr>
          <a:xfrm>
            <a:off x="126499" y="145490"/>
            <a:ext cx="11899246" cy="3187067"/>
            <a:chOff x="174896" y="100880"/>
            <a:chExt cx="11899246" cy="3277875"/>
          </a:xfrm>
        </p:grpSpPr>
        <p:grpSp>
          <p:nvGrpSpPr>
            <p:cNvPr id="164" name="Group 163"/>
            <p:cNvGrpSpPr/>
            <p:nvPr/>
          </p:nvGrpSpPr>
          <p:grpSpPr>
            <a:xfrm>
              <a:off x="174896" y="100880"/>
              <a:ext cx="11899246" cy="3277875"/>
              <a:chOff x="173620" y="102636"/>
              <a:chExt cx="11899246" cy="3277875"/>
            </a:xfrm>
          </p:grpSpPr>
          <p:sp>
            <p:nvSpPr>
              <p:cNvPr id="31" name="Rectangle 30"/>
              <p:cNvSpPr/>
              <p:nvPr/>
            </p:nvSpPr>
            <p:spPr>
              <a:xfrm>
                <a:off x="173620" y="102636"/>
                <a:ext cx="11899246" cy="3277875"/>
              </a:xfrm>
              <a:prstGeom prst="rect">
                <a:avLst/>
              </a:prstGeom>
              <a:solidFill>
                <a:srgbClr val="00FF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Rounded Rectangle 1"/>
              <p:cNvSpPr/>
              <p:nvPr/>
            </p:nvSpPr>
            <p:spPr>
              <a:xfrm>
                <a:off x="374072" y="249383"/>
                <a:ext cx="11574104" cy="3006436"/>
              </a:xfrm>
              <a:prstGeom prst="roundRect">
                <a:avLst/>
              </a:prstGeom>
              <a:solidFill>
                <a:schemeClr val="bg1"/>
              </a:solidFill>
              <a:ln w="76200">
                <a:solidFill>
                  <a:srgbClr val="00FF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pic>
          <p:nvPicPr>
            <p:cNvPr id="180" name="Pictur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6775" y="521973"/>
              <a:ext cx="1560454" cy="1560454"/>
            </a:xfrm>
            <a:prstGeom prst="rect">
              <a:avLst/>
            </a:prstGeom>
          </p:spPr>
        </p:pic>
        <p:pic>
          <p:nvPicPr>
            <p:cNvPr id="181" name="Pictur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722" y="487111"/>
              <a:ext cx="1595315" cy="1595315"/>
            </a:xfrm>
            <a:prstGeom prst="rect">
              <a:avLst/>
            </a:prstGeom>
          </p:spPr>
        </p:pic>
        <p:sp>
          <p:nvSpPr>
            <p:cNvPr id="182" name="Rectangle 181"/>
            <p:cNvSpPr/>
            <p:nvPr/>
          </p:nvSpPr>
          <p:spPr>
            <a:xfrm>
              <a:off x="649607" y="1874748"/>
              <a:ext cx="3071839" cy="61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3" name="TextBox 182"/>
            <p:cNvSpPr txBox="1"/>
            <p:nvPr/>
          </p:nvSpPr>
          <p:spPr>
            <a:xfrm>
              <a:off x="577447" y="1742429"/>
              <a:ext cx="465192" cy="646331"/>
            </a:xfrm>
            <a:prstGeom prst="rect">
              <a:avLst/>
            </a:prstGeom>
            <a:noFill/>
          </p:spPr>
          <p:txBody>
            <a:bodyPr wrap="none" rtlCol="0">
              <a:spAutoFit/>
            </a:bodyPr>
            <a:lstStyle/>
            <a:p>
              <a:r>
                <a:rPr lang="en-CA"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en-CA"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4" name="TextBox 183"/>
            <p:cNvSpPr txBox="1"/>
            <p:nvPr/>
          </p:nvSpPr>
          <p:spPr>
            <a:xfrm>
              <a:off x="2263823" y="1743855"/>
              <a:ext cx="465192" cy="646331"/>
            </a:xfrm>
            <a:prstGeom prst="rect">
              <a:avLst/>
            </a:prstGeom>
            <a:noFill/>
          </p:spPr>
          <p:txBody>
            <a:bodyPr wrap="none" rtlCol="0">
              <a:spAutoFit/>
            </a:bodyPr>
            <a:lstStyle/>
            <a:p>
              <a:r>
                <a:rPr lang="en-CA"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en-CA"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5" name="TextBox 184"/>
            <p:cNvSpPr txBox="1"/>
            <p:nvPr/>
          </p:nvSpPr>
          <p:spPr>
            <a:xfrm>
              <a:off x="1496274" y="1743957"/>
              <a:ext cx="442750" cy="646331"/>
            </a:xfrm>
            <a:prstGeom prst="rect">
              <a:avLst/>
            </a:prstGeom>
            <a:noFill/>
          </p:spPr>
          <p:txBody>
            <a:bodyPr wrap="none" rtlCol="0">
              <a:spAutoFit/>
            </a:bodyPr>
            <a:lstStyle/>
            <a:p>
              <a:r>
                <a:rPr lang="en-CA"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endParaRPr lang="en-CA"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6" name="TextBox 185"/>
            <p:cNvSpPr txBox="1"/>
            <p:nvPr/>
          </p:nvSpPr>
          <p:spPr>
            <a:xfrm>
              <a:off x="3136563" y="1751196"/>
              <a:ext cx="442750" cy="646331"/>
            </a:xfrm>
            <a:prstGeom prst="rect">
              <a:avLst/>
            </a:prstGeom>
            <a:noFill/>
          </p:spPr>
          <p:txBody>
            <a:bodyPr wrap="none" rtlCol="0">
              <a:spAutoFit/>
            </a:bodyPr>
            <a:lstStyle/>
            <a:p>
              <a:r>
                <a:rPr lang="en-CA"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endParaRPr lang="en-CA"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87" name="Picture 186"/>
            <p:cNvPicPr>
              <a:picLocks noChangeAspect="1"/>
            </p:cNvPicPr>
            <p:nvPr/>
          </p:nvPicPr>
          <p:blipFill rotWithShape="1">
            <a:blip r:embed="rId4" cstate="print">
              <a:extLst>
                <a:ext uri="{28A0092B-C50C-407E-A947-70E740481C1C}">
                  <a14:useLocalDpi xmlns:a14="http://schemas.microsoft.com/office/drawing/2010/main" val="0"/>
                </a:ext>
              </a:extLst>
            </a:blip>
            <a:srcRect r="11098"/>
            <a:stretch/>
          </p:blipFill>
          <p:spPr>
            <a:xfrm>
              <a:off x="558972" y="2275347"/>
              <a:ext cx="486814" cy="494065"/>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9" name="Picture 188"/>
            <p:cNvPicPr>
              <a:picLocks noChangeAspect="1"/>
            </p:cNvPicPr>
            <p:nvPr/>
          </p:nvPicPr>
          <p:blipFill rotWithShape="1">
            <a:blip r:embed="rId5">
              <a:extLst>
                <a:ext uri="{28A0092B-C50C-407E-A947-70E740481C1C}">
                  <a14:useLocalDpi xmlns:a14="http://schemas.microsoft.com/office/drawing/2010/main" val="0"/>
                </a:ext>
              </a:extLst>
            </a:blip>
            <a:srcRect l="24638" t="43352" r="26086" b="6859"/>
            <a:stretch/>
          </p:blipFill>
          <p:spPr>
            <a:xfrm>
              <a:off x="1474621" y="2291766"/>
              <a:ext cx="467420" cy="472289"/>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1" name="Picture 190"/>
            <p:cNvPicPr>
              <a:picLocks noChangeAspect="1"/>
            </p:cNvPicPr>
            <p:nvPr/>
          </p:nvPicPr>
          <p:blipFill rotWithShape="1">
            <a:blip r:embed="rId4" cstate="print">
              <a:extLst>
                <a:ext uri="{28A0092B-C50C-407E-A947-70E740481C1C}">
                  <a14:useLocalDpi xmlns:a14="http://schemas.microsoft.com/office/drawing/2010/main" val="0"/>
                </a:ext>
              </a:extLst>
            </a:blip>
            <a:srcRect r="11098"/>
            <a:stretch/>
          </p:blipFill>
          <p:spPr>
            <a:xfrm>
              <a:off x="2253012" y="2291766"/>
              <a:ext cx="486814" cy="494065"/>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2" name="Picture 191"/>
            <p:cNvPicPr>
              <a:picLocks noChangeAspect="1"/>
            </p:cNvPicPr>
            <p:nvPr/>
          </p:nvPicPr>
          <p:blipFill rotWithShape="1">
            <a:blip r:embed="rId5">
              <a:extLst>
                <a:ext uri="{28A0092B-C50C-407E-A947-70E740481C1C}">
                  <a14:useLocalDpi xmlns:a14="http://schemas.microsoft.com/office/drawing/2010/main" val="0"/>
                </a:ext>
              </a:extLst>
            </a:blip>
            <a:srcRect l="24638" t="43352" r="26086" b="6859"/>
            <a:stretch/>
          </p:blipFill>
          <p:spPr>
            <a:xfrm>
              <a:off x="3125752" y="2307215"/>
              <a:ext cx="467420" cy="472289"/>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39" name="Rectangle 238"/>
          <p:cNvSpPr/>
          <p:nvPr/>
        </p:nvSpPr>
        <p:spPr>
          <a:xfrm>
            <a:off x="9780800" y="529774"/>
            <a:ext cx="1851141" cy="1143883"/>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40" name="Rectangle 239"/>
          <p:cNvSpPr/>
          <p:nvPr/>
        </p:nvSpPr>
        <p:spPr>
          <a:xfrm>
            <a:off x="4884257" y="-739797"/>
            <a:ext cx="705972" cy="115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Rectangle 240"/>
          <p:cNvSpPr/>
          <p:nvPr/>
        </p:nvSpPr>
        <p:spPr>
          <a:xfrm>
            <a:off x="6524359" y="-809812"/>
            <a:ext cx="705972" cy="115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2" name="Rectangle 241"/>
          <p:cNvSpPr/>
          <p:nvPr/>
        </p:nvSpPr>
        <p:spPr>
          <a:xfrm>
            <a:off x="8749793" y="-938346"/>
            <a:ext cx="699134" cy="88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43" name="Group 242"/>
          <p:cNvGrpSpPr/>
          <p:nvPr/>
        </p:nvGrpSpPr>
        <p:grpSpPr>
          <a:xfrm>
            <a:off x="6025281" y="1649602"/>
            <a:ext cx="3774351" cy="1199735"/>
            <a:chOff x="171726" y="3221758"/>
            <a:chExt cx="8045320" cy="3478054"/>
          </a:xfrm>
        </p:grpSpPr>
        <p:sp>
          <p:nvSpPr>
            <p:cNvPr id="244" name="Rectangle 243"/>
            <p:cNvSpPr/>
            <p:nvPr/>
          </p:nvSpPr>
          <p:spPr>
            <a:xfrm>
              <a:off x="4654258" y="4859857"/>
              <a:ext cx="1048488" cy="2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 name="Rectangle 244"/>
            <p:cNvSpPr/>
            <p:nvPr/>
          </p:nvSpPr>
          <p:spPr>
            <a:xfrm>
              <a:off x="6340494" y="4869773"/>
              <a:ext cx="1048488" cy="2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6" name="Rectangle 245"/>
            <p:cNvSpPr/>
            <p:nvPr/>
          </p:nvSpPr>
          <p:spPr>
            <a:xfrm>
              <a:off x="4547021" y="6026962"/>
              <a:ext cx="1294889" cy="19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7" name="Rectangle 246"/>
            <p:cNvSpPr/>
            <p:nvPr/>
          </p:nvSpPr>
          <p:spPr>
            <a:xfrm>
              <a:off x="6318243" y="6062237"/>
              <a:ext cx="1294889" cy="19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8" name="Rectangle 247"/>
            <p:cNvSpPr/>
            <p:nvPr/>
          </p:nvSpPr>
          <p:spPr>
            <a:xfrm>
              <a:off x="4646572" y="5889425"/>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9" name="Rectangle 248"/>
            <p:cNvSpPr/>
            <p:nvPr/>
          </p:nvSpPr>
          <p:spPr>
            <a:xfrm>
              <a:off x="6354060" y="5897623"/>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0" name="Group 249"/>
            <p:cNvGrpSpPr/>
            <p:nvPr/>
          </p:nvGrpSpPr>
          <p:grpSpPr>
            <a:xfrm>
              <a:off x="171726" y="3332181"/>
              <a:ext cx="4001985" cy="3345726"/>
              <a:chOff x="171950" y="3311282"/>
              <a:chExt cx="4001985" cy="3345726"/>
            </a:xfrm>
          </p:grpSpPr>
          <p:sp>
            <p:nvSpPr>
              <p:cNvPr id="289" name="Rectangle 288"/>
              <p:cNvSpPr/>
              <p:nvPr/>
            </p:nvSpPr>
            <p:spPr>
              <a:xfrm>
                <a:off x="171950" y="3311282"/>
                <a:ext cx="4001985" cy="3345726"/>
              </a:xfrm>
              <a:prstGeom prst="rect">
                <a:avLst/>
              </a:prstGeom>
              <a:solidFill>
                <a:srgbClr val="FF8FB4"/>
              </a:solidFill>
              <a:ln>
                <a:solidFill>
                  <a:srgbClr val="FF538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90" name="Rounded Rectangle 289"/>
              <p:cNvSpPr/>
              <p:nvPr/>
            </p:nvSpPr>
            <p:spPr>
              <a:xfrm>
                <a:off x="366262" y="3541643"/>
                <a:ext cx="3657600" cy="3006436"/>
              </a:xfrm>
              <a:prstGeom prst="roundRect">
                <a:avLst/>
              </a:prstGeom>
              <a:solidFill>
                <a:schemeClr val="bg1"/>
              </a:solidFill>
              <a:ln w="76200">
                <a:solidFill>
                  <a:srgbClr val="FF8FB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251" name="Group 250"/>
            <p:cNvGrpSpPr/>
            <p:nvPr/>
          </p:nvGrpSpPr>
          <p:grpSpPr>
            <a:xfrm>
              <a:off x="3700135" y="3221758"/>
              <a:ext cx="4516911" cy="3478054"/>
              <a:chOff x="3696655" y="3238128"/>
              <a:chExt cx="4516911" cy="3478054"/>
            </a:xfrm>
          </p:grpSpPr>
          <p:sp>
            <p:nvSpPr>
              <p:cNvPr id="280" name="Rectangle 279"/>
              <p:cNvSpPr/>
              <p:nvPr/>
            </p:nvSpPr>
            <p:spPr>
              <a:xfrm>
                <a:off x="4160122" y="3238128"/>
                <a:ext cx="3980941" cy="3478054"/>
              </a:xfrm>
              <a:prstGeom prst="rect">
                <a:avLst/>
              </a:prstGeom>
              <a:solidFill>
                <a:srgbClr val="FF8FB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81" name="Rounded Rectangle 280"/>
              <p:cNvSpPr/>
              <p:nvPr/>
            </p:nvSpPr>
            <p:spPr>
              <a:xfrm>
                <a:off x="4309269" y="3508931"/>
                <a:ext cx="3657600" cy="3006436"/>
              </a:xfrm>
              <a:prstGeom prst="roundRect">
                <a:avLst/>
              </a:prstGeom>
              <a:solidFill>
                <a:schemeClr val="bg1"/>
              </a:solidFill>
              <a:ln w="76200">
                <a:solidFill>
                  <a:srgbClr val="FF8FB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282" name="Straight Connector 281"/>
              <p:cNvCxnSpPr/>
              <p:nvPr/>
            </p:nvCxnSpPr>
            <p:spPr>
              <a:xfrm flipV="1">
                <a:off x="6177460" y="3482668"/>
                <a:ext cx="0" cy="3006436"/>
              </a:xfrm>
              <a:prstGeom prst="line">
                <a:avLst/>
              </a:prstGeom>
              <a:ln>
                <a:solidFill>
                  <a:srgbClr val="FF8FB4"/>
                </a:solidFill>
              </a:ln>
            </p:spPr>
            <p:style>
              <a:lnRef idx="1">
                <a:schemeClr val="accent2"/>
              </a:lnRef>
              <a:fillRef idx="0">
                <a:schemeClr val="accent2"/>
              </a:fillRef>
              <a:effectRef idx="0">
                <a:schemeClr val="accent2"/>
              </a:effectRef>
              <a:fontRef idx="minor">
                <a:schemeClr val="tx1"/>
              </a:fontRef>
            </p:style>
          </p:cxnSp>
          <p:sp>
            <p:nvSpPr>
              <p:cNvPr id="283" name="Right Arrow 282"/>
              <p:cNvSpPr/>
              <p:nvPr/>
            </p:nvSpPr>
            <p:spPr>
              <a:xfrm rot="10800000">
                <a:off x="7791828" y="4783897"/>
                <a:ext cx="421738" cy="583994"/>
              </a:xfrm>
              <a:prstGeom prst="rightArrow">
                <a:avLst/>
              </a:prstGeom>
              <a:solidFill>
                <a:srgbClr val="FF8FB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84" name="Group 283"/>
              <p:cNvGrpSpPr/>
              <p:nvPr/>
            </p:nvGrpSpPr>
            <p:grpSpPr>
              <a:xfrm>
                <a:off x="3696655" y="3588997"/>
                <a:ext cx="980961" cy="385234"/>
                <a:chOff x="4813962" y="-481974"/>
                <a:chExt cx="980961" cy="385234"/>
              </a:xfrm>
            </p:grpSpPr>
            <p:sp>
              <p:nvSpPr>
                <p:cNvPr id="287" name="Rectangle 286"/>
                <p:cNvSpPr/>
                <p:nvPr/>
              </p:nvSpPr>
              <p:spPr>
                <a:xfrm>
                  <a:off x="4869385" y="-423005"/>
                  <a:ext cx="925538" cy="325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8" name="Frame 287"/>
                <p:cNvSpPr/>
                <p:nvPr/>
              </p:nvSpPr>
              <p:spPr>
                <a:xfrm>
                  <a:off x="4813962" y="-481974"/>
                  <a:ext cx="948269" cy="385234"/>
                </a:xfrm>
                <a:prstGeom prst="frame">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 dirty="0" smtClean="0">
                      <a:solidFill>
                        <a:schemeClr val="tx1"/>
                      </a:solidFill>
                    </a:rPr>
                    <a:t>STEP 3</a:t>
                  </a:r>
                  <a:endParaRPr lang="en-CA" sz="600" dirty="0">
                    <a:solidFill>
                      <a:schemeClr val="tx1"/>
                    </a:solidFill>
                  </a:endParaRPr>
                </a:p>
              </p:txBody>
            </p:sp>
          </p:grpSp>
          <p:sp>
            <p:nvSpPr>
              <p:cNvPr id="286" name="Rectangle 285"/>
              <p:cNvSpPr/>
              <p:nvPr/>
            </p:nvSpPr>
            <p:spPr>
              <a:xfrm flipV="1">
                <a:off x="4762381" y="4701726"/>
                <a:ext cx="1142741" cy="16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52" name="Picture 2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0827" y="4441359"/>
              <a:ext cx="1047750" cy="1047750"/>
            </a:xfrm>
            <a:prstGeom prst="rect">
              <a:avLst/>
            </a:prstGeom>
          </p:spPr>
        </p:pic>
        <p:pic>
          <p:nvPicPr>
            <p:cNvPr id="253" name="Picture 2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2497" y="3938261"/>
              <a:ext cx="696689" cy="696689"/>
            </a:xfrm>
            <a:prstGeom prst="rect">
              <a:avLst/>
            </a:prstGeom>
          </p:spPr>
        </p:pic>
        <p:pic>
          <p:nvPicPr>
            <p:cNvPr id="254" name="Picture 2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90596" y="3939486"/>
              <a:ext cx="696689" cy="696689"/>
            </a:xfrm>
            <a:prstGeom prst="rect">
              <a:avLst/>
            </a:prstGeom>
          </p:spPr>
        </p:pic>
        <p:sp>
          <p:nvSpPr>
            <p:cNvPr id="255" name="Rectangle 254"/>
            <p:cNvSpPr/>
            <p:nvPr/>
          </p:nvSpPr>
          <p:spPr>
            <a:xfrm>
              <a:off x="4974622" y="3707448"/>
              <a:ext cx="499345" cy="23628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6" name="Rectangle 255"/>
            <p:cNvSpPr/>
            <p:nvPr/>
          </p:nvSpPr>
          <p:spPr>
            <a:xfrm>
              <a:off x="4706689" y="4474863"/>
              <a:ext cx="1023558" cy="15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7" name="Rectangle 256"/>
            <p:cNvSpPr/>
            <p:nvPr/>
          </p:nvSpPr>
          <p:spPr>
            <a:xfrm>
              <a:off x="5026962" y="4599267"/>
              <a:ext cx="328305" cy="114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8" name="Rounded Rectangle 257"/>
            <p:cNvSpPr/>
            <p:nvPr/>
          </p:nvSpPr>
          <p:spPr>
            <a:xfrm>
              <a:off x="4950611" y="4662834"/>
              <a:ext cx="523356" cy="217363"/>
            </a:xfrm>
            <a:prstGeom prst="roundRect">
              <a:avLst>
                <a:gd name="adj" fmla="val 37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9" name="Picture 2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1967" y="3739548"/>
              <a:ext cx="186505" cy="186505"/>
            </a:xfrm>
            <a:prstGeom prst="rect">
              <a:avLst/>
            </a:prstGeom>
          </p:spPr>
        </p:pic>
        <p:sp>
          <p:nvSpPr>
            <p:cNvPr id="260" name="Rectangle 259"/>
            <p:cNvSpPr/>
            <p:nvPr/>
          </p:nvSpPr>
          <p:spPr>
            <a:xfrm>
              <a:off x="6757516" y="3730925"/>
              <a:ext cx="499345" cy="23628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1" name="Picture 260"/>
            <p:cNvPicPr>
              <a:picLocks noChangeAspect="1"/>
            </p:cNvPicPr>
            <p:nvPr/>
          </p:nvPicPr>
          <p:blipFill rotWithShape="1">
            <a:blip r:embed="rId9" cstate="print">
              <a:extLst>
                <a:ext uri="{28A0092B-C50C-407E-A947-70E740481C1C}">
                  <a14:useLocalDpi xmlns:a14="http://schemas.microsoft.com/office/drawing/2010/main" val="0"/>
                </a:ext>
              </a:extLst>
            </a:blip>
            <a:srcRect l="24638" t="43352" r="26086" b="6859"/>
            <a:stretch/>
          </p:blipFill>
          <p:spPr>
            <a:xfrm>
              <a:off x="7409627" y="3631595"/>
              <a:ext cx="326911" cy="3303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2" name="Picture 261"/>
            <p:cNvPicPr>
              <a:picLocks noChangeAspect="1"/>
            </p:cNvPicPr>
            <p:nvPr/>
          </p:nvPicPr>
          <p:blipFill rotWithShape="1">
            <a:blip r:embed="rId10" cstate="print">
              <a:extLst>
                <a:ext uri="{28A0092B-C50C-407E-A947-70E740481C1C}">
                  <a14:useLocalDpi xmlns:a14="http://schemas.microsoft.com/office/drawing/2010/main" val="0"/>
                </a:ext>
              </a:extLst>
            </a:blip>
            <a:srcRect r="11098"/>
            <a:stretch/>
          </p:blipFill>
          <p:spPr>
            <a:xfrm>
              <a:off x="5767618" y="3649268"/>
              <a:ext cx="342853" cy="3479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3" name="Picture 2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1770" y="3758119"/>
              <a:ext cx="184707" cy="184707"/>
            </a:xfrm>
            <a:prstGeom prst="rect">
              <a:avLst/>
            </a:prstGeom>
          </p:spPr>
        </p:pic>
        <p:sp>
          <p:nvSpPr>
            <p:cNvPr id="264" name="Rectangle 263"/>
            <p:cNvSpPr/>
            <p:nvPr/>
          </p:nvSpPr>
          <p:spPr>
            <a:xfrm>
              <a:off x="4670856" y="5352604"/>
              <a:ext cx="1116429" cy="23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5" name="Rectangle 264"/>
            <p:cNvSpPr/>
            <p:nvPr/>
          </p:nvSpPr>
          <p:spPr>
            <a:xfrm>
              <a:off x="6487123" y="5365317"/>
              <a:ext cx="1116429" cy="23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6" name="Picture 2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750" y="4536898"/>
              <a:ext cx="1047750" cy="1047750"/>
            </a:xfrm>
            <a:prstGeom prst="rect">
              <a:avLst/>
            </a:prstGeom>
          </p:spPr>
        </p:pic>
        <p:pic>
          <p:nvPicPr>
            <p:cNvPr id="267" name="Picture 2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3750" y="3989870"/>
              <a:ext cx="696689" cy="696689"/>
            </a:xfrm>
            <a:prstGeom prst="rect">
              <a:avLst/>
            </a:prstGeom>
          </p:spPr>
        </p:pic>
        <p:pic>
          <p:nvPicPr>
            <p:cNvPr id="268" name="Picture 2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61849" y="3991095"/>
              <a:ext cx="696689" cy="696689"/>
            </a:xfrm>
            <a:prstGeom prst="rect">
              <a:avLst/>
            </a:prstGeom>
          </p:spPr>
        </p:pic>
        <p:sp>
          <p:nvSpPr>
            <p:cNvPr id="269" name="Rectangle 268"/>
            <p:cNvSpPr/>
            <p:nvPr/>
          </p:nvSpPr>
          <p:spPr>
            <a:xfrm>
              <a:off x="6477942" y="4526472"/>
              <a:ext cx="1023558" cy="15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0" name="Rectangle 269"/>
            <p:cNvSpPr/>
            <p:nvPr/>
          </p:nvSpPr>
          <p:spPr>
            <a:xfrm>
              <a:off x="6798215" y="4650876"/>
              <a:ext cx="328305" cy="114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1" name="Rounded Rectangle 270"/>
            <p:cNvSpPr/>
            <p:nvPr/>
          </p:nvSpPr>
          <p:spPr>
            <a:xfrm>
              <a:off x="6721864" y="4714443"/>
              <a:ext cx="523356" cy="217363"/>
            </a:xfrm>
            <a:prstGeom prst="roundRect">
              <a:avLst>
                <a:gd name="adj" fmla="val 37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2" name="Rectangle 271"/>
            <p:cNvSpPr/>
            <p:nvPr/>
          </p:nvSpPr>
          <p:spPr>
            <a:xfrm>
              <a:off x="6385077" y="5399294"/>
              <a:ext cx="1116429" cy="23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3" name="Picture 2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057" y="3886375"/>
              <a:ext cx="2845108" cy="2203892"/>
            </a:xfrm>
            <a:prstGeom prst="rect">
              <a:avLst/>
            </a:prstGeom>
          </p:spPr>
        </p:pic>
        <p:pic>
          <p:nvPicPr>
            <p:cNvPr id="274" name="Picture 27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0068" y="3873785"/>
              <a:ext cx="1425519" cy="2203892"/>
            </a:xfrm>
            <a:prstGeom prst="rect">
              <a:avLst/>
            </a:prstGeom>
          </p:spPr>
        </p:pic>
        <p:sp>
          <p:nvSpPr>
            <p:cNvPr id="275" name="Rectangle 274"/>
            <p:cNvSpPr/>
            <p:nvPr/>
          </p:nvSpPr>
          <p:spPr>
            <a:xfrm>
              <a:off x="689588" y="5707723"/>
              <a:ext cx="2810394" cy="34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6" name="Rectangle 275"/>
            <p:cNvSpPr/>
            <p:nvPr/>
          </p:nvSpPr>
          <p:spPr>
            <a:xfrm>
              <a:off x="453687" y="5638762"/>
              <a:ext cx="3254626" cy="51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FF538C"/>
                  </a:solidFill>
                  <a:latin typeface="Colored Crayons" panose="02000500000000000000" pitchFamily="2" charset="0"/>
                </a:rPr>
                <a:t>Students engage in a rebuttal. Each defends their side</a:t>
              </a:r>
              <a:endParaRPr lang="en-CA" sz="800" b="1" dirty="0">
                <a:solidFill>
                  <a:srgbClr val="FF538C"/>
                </a:solidFill>
                <a:latin typeface="Colored Crayons" panose="02000500000000000000" pitchFamily="2" charset="0"/>
              </a:endParaRPr>
            </a:p>
          </p:txBody>
        </p:sp>
        <p:pic>
          <p:nvPicPr>
            <p:cNvPr id="277" name="Picture 2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435" y="4119330"/>
              <a:ext cx="393303" cy="393303"/>
            </a:xfrm>
            <a:prstGeom prst="rect">
              <a:avLst/>
            </a:prstGeom>
          </p:spPr>
        </p:pic>
        <p:pic>
          <p:nvPicPr>
            <p:cNvPr id="278" name="Picture 2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3725" y="4129031"/>
              <a:ext cx="393303" cy="393303"/>
            </a:xfrm>
            <a:prstGeom prst="rect">
              <a:avLst/>
            </a:prstGeom>
          </p:spPr>
        </p:pic>
        <p:sp>
          <p:nvSpPr>
            <p:cNvPr id="279" name="Rectangle 278"/>
            <p:cNvSpPr/>
            <p:nvPr/>
          </p:nvSpPr>
          <p:spPr>
            <a:xfrm>
              <a:off x="894006" y="4447438"/>
              <a:ext cx="2449685" cy="15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1" name="Group 290"/>
          <p:cNvGrpSpPr/>
          <p:nvPr/>
        </p:nvGrpSpPr>
        <p:grpSpPr>
          <a:xfrm>
            <a:off x="6034774" y="554917"/>
            <a:ext cx="5570347" cy="2294420"/>
            <a:chOff x="174896" y="100880"/>
            <a:chExt cx="11873625" cy="6651567"/>
          </a:xfrm>
        </p:grpSpPr>
        <p:grpSp>
          <p:nvGrpSpPr>
            <p:cNvPr id="292" name="Group 291"/>
            <p:cNvGrpSpPr/>
            <p:nvPr/>
          </p:nvGrpSpPr>
          <p:grpSpPr>
            <a:xfrm>
              <a:off x="8128205" y="3366245"/>
              <a:ext cx="3920316" cy="3386202"/>
              <a:chOff x="8089463" y="3351431"/>
              <a:chExt cx="3923257" cy="3334489"/>
            </a:xfrm>
          </p:grpSpPr>
          <p:sp>
            <p:nvSpPr>
              <p:cNvPr id="325" name="Rectangle 324"/>
              <p:cNvSpPr/>
              <p:nvPr/>
            </p:nvSpPr>
            <p:spPr>
              <a:xfrm>
                <a:off x="8089463" y="3351431"/>
                <a:ext cx="3923257" cy="333448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26" name="Rounded Rectangle 325"/>
              <p:cNvSpPr/>
              <p:nvPr/>
            </p:nvSpPr>
            <p:spPr>
              <a:xfrm>
                <a:off x="8246962" y="3518534"/>
                <a:ext cx="3657600" cy="3006436"/>
              </a:xfrm>
              <a:prstGeom prst="roundRect">
                <a:avLst/>
              </a:prstGeom>
              <a:solidFill>
                <a:schemeClr val="bg1"/>
              </a:solidFill>
              <a:ln w="76200">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327" name="Picture 3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35161" y="3776809"/>
                <a:ext cx="1047750" cy="1047750"/>
              </a:xfrm>
              <a:prstGeom prst="rect">
                <a:avLst/>
              </a:prstGeom>
            </p:spPr>
          </p:pic>
          <p:pic>
            <p:nvPicPr>
              <p:cNvPr id="328" name="Picture 3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6353" y="3709630"/>
                <a:ext cx="1047750" cy="1047750"/>
              </a:xfrm>
              <a:prstGeom prst="rect">
                <a:avLst/>
              </a:prstGeom>
            </p:spPr>
          </p:pic>
          <p:pic>
            <p:nvPicPr>
              <p:cNvPr id="329" name="Picture 3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66198" y="3692972"/>
                <a:ext cx="1047750" cy="1047750"/>
              </a:xfrm>
              <a:prstGeom prst="rect">
                <a:avLst/>
              </a:prstGeom>
            </p:spPr>
          </p:pic>
          <p:pic>
            <p:nvPicPr>
              <p:cNvPr id="330" name="Picture 3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4715" y="4881958"/>
                <a:ext cx="1047750" cy="1047750"/>
              </a:xfrm>
              <a:prstGeom prst="rect">
                <a:avLst/>
              </a:prstGeom>
            </p:spPr>
          </p:pic>
          <p:pic>
            <p:nvPicPr>
              <p:cNvPr id="331" name="Picture 3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80267" y="4893055"/>
                <a:ext cx="1047750" cy="1047750"/>
              </a:xfrm>
              <a:prstGeom prst="rect">
                <a:avLst/>
              </a:prstGeom>
            </p:spPr>
          </p:pic>
          <p:pic>
            <p:nvPicPr>
              <p:cNvPr id="332" name="Picture 3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75054" y="4911729"/>
                <a:ext cx="1047750" cy="1047750"/>
              </a:xfrm>
              <a:prstGeom prst="rect">
                <a:avLst/>
              </a:prstGeom>
            </p:spPr>
          </p:pic>
          <p:sp>
            <p:nvSpPr>
              <p:cNvPr id="333" name="Rectangle 332"/>
              <p:cNvSpPr/>
              <p:nvPr/>
            </p:nvSpPr>
            <p:spPr>
              <a:xfrm>
                <a:off x="8478570" y="4567369"/>
                <a:ext cx="3163317" cy="177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4" name="Rectangle 333"/>
              <p:cNvSpPr/>
              <p:nvPr/>
            </p:nvSpPr>
            <p:spPr>
              <a:xfrm>
                <a:off x="8498128" y="5741092"/>
                <a:ext cx="3163317" cy="177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5" name="Rectangle 334"/>
              <p:cNvSpPr/>
              <p:nvPr/>
            </p:nvSpPr>
            <p:spPr>
              <a:xfrm>
                <a:off x="8475054" y="5848446"/>
                <a:ext cx="3254628" cy="51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009BD2"/>
                    </a:solidFill>
                    <a:latin typeface="Colored Crayons" panose="02000500000000000000" pitchFamily="2" charset="0"/>
                  </a:rPr>
                  <a:t>Students study to build their point of view</a:t>
                </a:r>
                <a:endParaRPr lang="en-CA" sz="800" b="1" dirty="0">
                  <a:solidFill>
                    <a:srgbClr val="009BD2"/>
                  </a:solidFill>
                  <a:latin typeface="Colored Crayons" panose="02000500000000000000" pitchFamily="2" charset="0"/>
                </a:endParaRPr>
              </a:p>
            </p:txBody>
          </p:sp>
        </p:grpSp>
        <p:grpSp>
          <p:nvGrpSpPr>
            <p:cNvPr id="293" name="Group 292"/>
            <p:cNvGrpSpPr/>
            <p:nvPr/>
          </p:nvGrpSpPr>
          <p:grpSpPr>
            <a:xfrm>
              <a:off x="174896" y="100880"/>
              <a:ext cx="11746647" cy="3277875"/>
              <a:chOff x="174896" y="100880"/>
              <a:chExt cx="11755461" cy="3277875"/>
            </a:xfrm>
          </p:grpSpPr>
          <p:grpSp>
            <p:nvGrpSpPr>
              <p:cNvPr id="296" name="Group 295"/>
              <p:cNvGrpSpPr/>
              <p:nvPr/>
            </p:nvGrpSpPr>
            <p:grpSpPr>
              <a:xfrm>
                <a:off x="174896" y="100880"/>
                <a:ext cx="3993266" cy="3277875"/>
                <a:chOff x="173620" y="102636"/>
                <a:chExt cx="3993266" cy="3277875"/>
              </a:xfrm>
            </p:grpSpPr>
            <p:sp>
              <p:nvSpPr>
                <p:cNvPr id="321" name="Rectangle 320"/>
                <p:cNvSpPr/>
                <p:nvPr/>
              </p:nvSpPr>
              <p:spPr>
                <a:xfrm>
                  <a:off x="173620" y="102636"/>
                  <a:ext cx="3993266" cy="3277875"/>
                </a:xfrm>
                <a:prstGeom prst="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22" name="Rounded Rectangle 321"/>
                <p:cNvSpPr/>
                <p:nvPr/>
              </p:nvSpPr>
              <p:spPr>
                <a:xfrm>
                  <a:off x="374072" y="249383"/>
                  <a:ext cx="3657600" cy="3006436"/>
                </a:xfrm>
                <a:prstGeom prst="roundRect">
                  <a:avLst/>
                </a:prstGeom>
                <a:solidFill>
                  <a:schemeClr val="bg1"/>
                </a:solidFill>
                <a:ln w="76200">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323" name="Picture 3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4182" y="423757"/>
                  <a:ext cx="2657688" cy="2657688"/>
                </a:xfrm>
                <a:prstGeom prst="rect">
                  <a:avLst/>
                </a:prstGeom>
              </p:spPr>
            </p:pic>
            <p:sp>
              <p:nvSpPr>
                <p:cNvPr id="324" name="Rectangle 323"/>
                <p:cNvSpPr/>
                <p:nvPr/>
              </p:nvSpPr>
              <p:spPr>
                <a:xfrm>
                  <a:off x="555373" y="2493817"/>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00B050"/>
                      </a:solidFill>
                      <a:latin typeface="Colored Crayons" panose="02000500000000000000" pitchFamily="2" charset="0"/>
                    </a:rPr>
                    <a:t>PICK A CONTROVERSIAL ISSUE  </a:t>
                  </a:r>
                  <a:endParaRPr lang="en-CA" sz="800" b="1" dirty="0">
                    <a:solidFill>
                      <a:srgbClr val="00B050"/>
                    </a:solidFill>
                    <a:latin typeface="Colored Crayons" panose="02000500000000000000" pitchFamily="2" charset="0"/>
                  </a:endParaRPr>
                </a:p>
              </p:txBody>
            </p:sp>
          </p:grpSp>
          <p:grpSp>
            <p:nvGrpSpPr>
              <p:cNvPr id="297" name="Group 296"/>
              <p:cNvGrpSpPr/>
              <p:nvPr/>
            </p:nvGrpSpPr>
            <p:grpSpPr>
              <a:xfrm>
                <a:off x="4153295" y="172244"/>
                <a:ext cx="7777062" cy="3178191"/>
                <a:chOff x="4153295" y="172244"/>
                <a:chExt cx="7777062" cy="3178191"/>
              </a:xfrm>
            </p:grpSpPr>
            <p:grpSp>
              <p:nvGrpSpPr>
                <p:cNvPr id="302" name="Group 301"/>
                <p:cNvGrpSpPr/>
                <p:nvPr/>
              </p:nvGrpSpPr>
              <p:grpSpPr>
                <a:xfrm>
                  <a:off x="4153295" y="172244"/>
                  <a:ext cx="7777062" cy="3178191"/>
                  <a:chOff x="4130673" y="109944"/>
                  <a:chExt cx="7777062" cy="3178191"/>
                </a:xfrm>
              </p:grpSpPr>
              <p:sp>
                <p:nvSpPr>
                  <p:cNvPr id="305" name="Rectangle 304"/>
                  <p:cNvSpPr/>
                  <p:nvPr/>
                </p:nvSpPr>
                <p:spPr>
                  <a:xfrm>
                    <a:off x="4130673" y="109944"/>
                    <a:ext cx="3991634" cy="3178191"/>
                  </a:xfrm>
                  <a:prstGeom prst="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06" name="Rounded Rectangle 305"/>
                  <p:cNvSpPr/>
                  <p:nvPr/>
                </p:nvSpPr>
                <p:spPr>
                  <a:xfrm>
                    <a:off x="8250135" y="208218"/>
                    <a:ext cx="3657600" cy="3006435"/>
                  </a:xfrm>
                  <a:prstGeom prst="roundRect">
                    <a:avLst/>
                  </a:prstGeom>
                  <a:solidFill>
                    <a:schemeClr val="bg1"/>
                  </a:solidFill>
                  <a:ln w="76200">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07" name="Rounded Rectangle 306"/>
                  <p:cNvSpPr/>
                  <p:nvPr/>
                </p:nvSpPr>
                <p:spPr>
                  <a:xfrm>
                    <a:off x="4279185" y="212289"/>
                    <a:ext cx="3657600" cy="3006435"/>
                  </a:xfrm>
                  <a:prstGeom prst="roundRect">
                    <a:avLst/>
                  </a:prstGeom>
                  <a:solidFill>
                    <a:schemeClr val="bg1"/>
                  </a:solidFill>
                  <a:ln w="76200">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smtClean="0"/>
                      <a:t> </a:t>
                    </a:r>
                    <a:endParaRPr lang="en-CA" dirty="0"/>
                  </a:p>
                </p:txBody>
              </p:sp>
              <p:pic>
                <p:nvPicPr>
                  <p:cNvPr id="308" name="Picture 30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15122" y="1217477"/>
                    <a:ext cx="1619558" cy="1619558"/>
                  </a:xfrm>
                  <a:prstGeom prst="rect">
                    <a:avLst/>
                  </a:prstGeom>
                </p:spPr>
              </p:pic>
              <p:pic>
                <p:nvPicPr>
                  <p:cNvPr id="309" name="Picture 30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46087" y="447414"/>
                    <a:ext cx="1566903" cy="1566903"/>
                  </a:xfrm>
                  <a:prstGeom prst="rect">
                    <a:avLst/>
                  </a:prstGeom>
                </p:spPr>
              </p:pic>
              <p:sp>
                <p:nvSpPr>
                  <p:cNvPr id="310" name="Rectangle 309"/>
                  <p:cNvSpPr/>
                  <p:nvPr/>
                </p:nvSpPr>
                <p:spPr>
                  <a:xfrm>
                    <a:off x="10034275" y="1585054"/>
                    <a:ext cx="1350942" cy="34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1" name="Picture 3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70889" y="1209618"/>
                    <a:ext cx="1770783" cy="1770783"/>
                  </a:xfrm>
                  <a:prstGeom prst="rect">
                    <a:avLst/>
                  </a:prstGeom>
                </p:spPr>
              </p:pic>
              <p:pic>
                <p:nvPicPr>
                  <p:cNvPr id="312" name="Picture 31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05744" y="1209618"/>
                    <a:ext cx="1770783" cy="1770783"/>
                  </a:xfrm>
                  <a:prstGeom prst="rect">
                    <a:avLst/>
                  </a:prstGeom>
                </p:spPr>
              </p:pic>
              <p:cxnSp>
                <p:nvCxnSpPr>
                  <p:cNvPr id="313" name="Straight Connector 312"/>
                  <p:cNvCxnSpPr/>
                  <p:nvPr/>
                </p:nvCxnSpPr>
                <p:spPr>
                  <a:xfrm flipV="1">
                    <a:off x="6138356" y="249383"/>
                    <a:ext cx="0" cy="3006436"/>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pic>
                <p:nvPicPr>
                  <p:cNvPr id="314" name="Picture 3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5988" y="545041"/>
                    <a:ext cx="475962" cy="475962"/>
                  </a:xfrm>
                  <a:prstGeom prst="rect">
                    <a:avLst/>
                  </a:prstGeom>
                </p:spPr>
              </p:pic>
              <p:pic>
                <p:nvPicPr>
                  <p:cNvPr id="315" name="Picture 3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5938" y="1874177"/>
                    <a:ext cx="423671" cy="423671"/>
                  </a:xfrm>
                  <a:prstGeom prst="rect">
                    <a:avLst/>
                  </a:prstGeom>
                </p:spPr>
              </p:pic>
              <p:sp>
                <p:nvSpPr>
                  <p:cNvPr id="316" name="Right Arrow 315"/>
                  <p:cNvSpPr/>
                  <p:nvPr/>
                </p:nvSpPr>
                <p:spPr>
                  <a:xfrm>
                    <a:off x="8000742" y="1443262"/>
                    <a:ext cx="421738" cy="583994"/>
                  </a:xfrm>
                  <a:prstGeom prst="rightArrow">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7" name="Rectangle 316"/>
                  <p:cNvSpPr/>
                  <p:nvPr/>
                </p:nvSpPr>
                <p:spPr>
                  <a:xfrm>
                    <a:off x="8882896" y="910329"/>
                    <a:ext cx="483152" cy="12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8" name="Rectangle 317"/>
                  <p:cNvSpPr/>
                  <p:nvPr/>
                </p:nvSpPr>
                <p:spPr>
                  <a:xfrm>
                    <a:off x="10584103" y="2195674"/>
                    <a:ext cx="483152" cy="12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9" name="Rectangle 318"/>
                  <p:cNvSpPr/>
                  <p:nvPr/>
                </p:nvSpPr>
                <p:spPr>
                  <a:xfrm>
                    <a:off x="4492970" y="2473240"/>
                    <a:ext cx="3254627"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00B050"/>
                        </a:solidFill>
                        <a:latin typeface="Colored Crayons" panose="02000500000000000000" pitchFamily="2" charset="0"/>
                      </a:rPr>
                      <a:t>Divide the students </a:t>
                    </a:r>
                    <a:endParaRPr lang="en-CA" sz="800" b="1" dirty="0">
                      <a:solidFill>
                        <a:srgbClr val="00B050"/>
                      </a:solidFill>
                      <a:latin typeface="Colored Crayons" panose="02000500000000000000" pitchFamily="2" charset="0"/>
                    </a:endParaRPr>
                  </a:p>
                </p:txBody>
              </p:sp>
              <p:sp>
                <p:nvSpPr>
                  <p:cNvPr id="320" name="Rectangle 319"/>
                  <p:cNvSpPr/>
                  <p:nvPr/>
                </p:nvSpPr>
                <p:spPr>
                  <a:xfrm>
                    <a:off x="8565154" y="2524281"/>
                    <a:ext cx="3254628" cy="51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00B0F0"/>
                        </a:solidFill>
                        <a:latin typeface="Colored Crayons" panose="02000500000000000000" pitchFamily="2" charset="0"/>
                      </a:rPr>
                      <a:t>Students study to build their point of view</a:t>
                    </a:r>
                    <a:endParaRPr lang="en-CA" sz="800" b="1" dirty="0">
                      <a:solidFill>
                        <a:srgbClr val="00B0F0"/>
                      </a:solidFill>
                      <a:latin typeface="Colored Crayons" panose="02000500000000000000" pitchFamily="2" charset="0"/>
                    </a:endParaRPr>
                  </a:p>
                </p:txBody>
              </p:sp>
            </p:grpSp>
            <p:pic>
              <p:nvPicPr>
                <p:cNvPr id="303" name="Picture 3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9901" y="1191449"/>
                  <a:ext cx="393303" cy="393303"/>
                </a:xfrm>
                <a:prstGeom prst="rect">
                  <a:avLst/>
                </a:prstGeom>
              </p:spPr>
            </p:pic>
            <p:pic>
              <p:nvPicPr>
                <p:cNvPr id="304" name="Picture 3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1138" y="1191450"/>
                  <a:ext cx="393303" cy="393303"/>
                </a:xfrm>
                <a:prstGeom prst="rect">
                  <a:avLst/>
                </a:prstGeom>
              </p:spPr>
            </p:pic>
          </p:grpSp>
          <p:pic>
            <p:nvPicPr>
              <p:cNvPr id="298" name="Picture 2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082" y="1171149"/>
                <a:ext cx="393303" cy="393303"/>
              </a:xfrm>
              <a:prstGeom prst="rect">
                <a:avLst/>
              </a:prstGeom>
            </p:spPr>
          </p:pic>
          <p:pic>
            <p:nvPicPr>
              <p:cNvPr id="299" name="Picture 2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81319" y="1171150"/>
                <a:ext cx="393303" cy="393303"/>
              </a:xfrm>
              <a:prstGeom prst="rect">
                <a:avLst/>
              </a:prstGeom>
            </p:spPr>
          </p:pic>
          <p:sp>
            <p:nvSpPr>
              <p:cNvPr id="300" name="Rectangle 299"/>
              <p:cNvSpPr/>
              <p:nvPr/>
            </p:nvSpPr>
            <p:spPr>
              <a:xfrm>
                <a:off x="3668329" y="353183"/>
                <a:ext cx="925537" cy="32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1" name="Frame 300"/>
              <p:cNvSpPr/>
              <p:nvPr/>
            </p:nvSpPr>
            <p:spPr>
              <a:xfrm>
                <a:off x="3672688" y="308471"/>
                <a:ext cx="948269" cy="385234"/>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 dirty="0" smtClean="0">
                    <a:solidFill>
                      <a:schemeClr val="tx1"/>
                    </a:solidFill>
                  </a:rPr>
                  <a:t>STEP 1</a:t>
                </a:r>
                <a:endParaRPr lang="en-CA" sz="600" dirty="0">
                  <a:solidFill>
                    <a:schemeClr val="tx1"/>
                  </a:solidFill>
                </a:endParaRPr>
              </a:p>
            </p:txBody>
          </p:sp>
        </p:grpSp>
        <p:sp>
          <p:nvSpPr>
            <p:cNvPr id="294" name="Rectangle 293"/>
            <p:cNvSpPr/>
            <p:nvPr/>
          </p:nvSpPr>
          <p:spPr>
            <a:xfrm>
              <a:off x="9675446" y="3274393"/>
              <a:ext cx="925537" cy="32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5" name="Frame 294"/>
            <p:cNvSpPr/>
            <p:nvPr/>
          </p:nvSpPr>
          <p:spPr>
            <a:xfrm>
              <a:off x="9683053" y="3217038"/>
              <a:ext cx="947558" cy="385234"/>
            </a:xfrm>
            <a:prstGeom prst="fram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 dirty="0" smtClean="0">
                  <a:solidFill>
                    <a:schemeClr val="tx1"/>
                  </a:solidFill>
                </a:rPr>
                <a:t>STEP 2</a:t>
              </a:r>
              <a:endParaRPr lang="en-CA" sz="600" dirty="0">
                <a:solidFill>
                  <a:schemeClr val="tx1"/>
                </a:solidFill>
              </a:endParaRPr>
            </a:p>
          </p:txBody>
        </p:sp>
      </p:grpSp>
      <p:sp>
        <p:nvSpPr>
          <p:cNvPr id="336" name="Rectangle 335"/>
          <p:cNvSpPr/>
          <p:nvPr/>
        </p:nvSpPr>
        <p:spPr>
          <a:xfrm>
            <a:off x="8070078" y="2302952"/>
            <a:ext cx="1526864" cy="178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FF538C"/>
                </a:solidFill>
                <a:latin typeface="Colored Crayons" panose="02000500000000000000" pitchFamily="2" charset="0"/>
              </a:rPr>
              <a:t>each team presents their side, and are challenged by the opposite views</a:t>
            </a:r>
            <a:endParaRPr lang="en-CA" sz="800" b="1" dirty="0">
              <a:solidFill>
                <a:srgbClr val="FF538C"/>
              </a:solidFill>
              <a:latin typeface="Colored Crayons" panose="02000500000000000000" pitchFamily="2" charset="0"/>
            </a:endParaRPr>
          </a:p>
        </p:txBody>
      </p:sp>
      <p:sp>
        <p:nvSpPr>
          <p:cNvPr id="24" name="Frame 23"/>
          <p:cNvSpPr/>
          <p:nvPr/>
        </p:nvSpPr>
        <p:spPr>
          <a:xfrm>
            <a:off x="6000565" y="533803"/>
            <a:ext cx="5645961" cy="2364611"/>
          </a:xfrm>
          <a:prstGeom prst="frame">
            <a:avLst>
              <a:gd name="adj1" fmla="val 2386"/>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Rectangle 26"/>
          <p:cNvSpPr/>
          <p:nvPr/>
        </p:nvSpPr>
        <p:spPr>
          <a:xfrm>
            <a:off x="3642595" y="724719"/>
            <a:ext cx="2386745" cy="2246769"/>
          </a:xfrm>
          <a:prstGeom prst="rect">
            <a:avLst/>
          </a:prstGeom>
        </p:spPr>
        <p:txBody>
          <a:bodyPr wrap="square">
            <a:spAutoFit/>
          </a:bodyPr>
          <a:lstStyle/>
          <a:p>
            <a:pPr algn="ctr"/>
            <a:r>
              <a:rPr lang="en-CA" sz="2800" b="1" dirty="0">
                <a:solidFill>
                  <a:srgbClr val="00B050"/>
                </a:solidFill>
                <a:latin typeface="Colored Crayons" panose="02000500000000000000" pitchFamily="2" charset="0"/>
              </a:rPr>
              <a:t>Students exchange positions and repeat Steps 1, 2 and 3</a:t>
            </a:r>
          </a:p>
        </p:txBody>
      </p:sp>
      <p:sp>
        <p:nvSpPr>
          <p:cNvPr id="337" name="Rectangle 336"/>
          <p:cNvSpPr/>
          <p:nvPr/>
        </p:nvSpPr>
        <p:spPr>
          <a:xfrm>
            <a:off x="141239" y="3295305"/>
            <a:ext cx="11899246" cy="3390308"/>
          </a:xfrm>
          <a:prstGeom prst="rect">
            <a:avLst/>
          </a:prstGeom>
          <a:solidFill>
            <a:srgbClr val="AE57E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38" name="Rounded Rectangle 337"/>
          <p:cNvSpPr/>
          <p:nvPr/>
        </p:nvSpPr>
        <p:spPr>
          <a:xfrm>
            <a:off x="341691" y="3437986"/>
            <a:ext cx="11574104" cy="3109559"/>
          </a:xfrm>
          <a:prstGeom prst="roundRect">
            <a:avLst/>
          </a:prstGeom>
          <a:solidFill>
            <a:schemeClr val="bg1"/>
          </a:solidFill>
          <a:ln w="76200">
            <a:solidFill>
              <a:srgbClr val="AE57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Frame 3"/>
          <p:cNvSpPr/>
          <p:nvPr/>
        </p:nvSpPr>
        <p:spPr>
          <a:xfrm>
            <a:off x="0" y="0"/>
            <a:ext cx="12192000" cy="6858000"/>
          </a:xfrm>
          <a:prstGeom prst="frame">
            <a:avLst>
              <a:gd name="adj1" fmla="val 264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39" name="Frame 338"/>
          <p:cNvSpPr/>
          <p:nvPr/>
        </p:nvSpPr>
        <p:spPr>
          <a:xfrm>
            <a:off x="5523379" y="3398653"/>
            <a:ext cx="948269" cy="385234"/>
          </a:xfrm>
          <a:prstGeom prst="frame">
            <a:avLst/>
          </a:prstGeom>
          <a:solidFill>
            <a:srgbClr val="AE5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STEP </a:t>
            </a:r>
            <a:r>
              <a:rPr lang="en-CA" dirty="0">
                <a:solidFill>
                  <a:schemeClr val="tx1"/>
                </a:solidFill>
              </a:rPr>
              <a:t>5</a:t>
            </a:r>
          </a:p>
        </p:txBody>
      </p:sp>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98545" y="4505207"/>
            <a:ext cx="1655941" cy="1655941"/>
          </a:xfrm>
          <a:prstGeom prst="rect">
            <a:avLst/>
          </a:prstGeom>
        </p:spPr>
      </p:pic>
      <p:pic>
        <p:nvPicPr>
          <p:cNvPr id="340" name="Picture 33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605857" y="4476830"/>
            <a:ext cx="1655941" cy="1655941"/>
          </a:xfrm>
          <a:prstGeom prst="rect">
            <a:avLst/>
          </a:prstGeom>
        </p:spPr>
      </p:pic>
      <p:sp>
        <p:nvSpPr>
          <p:cNvPr id="193" name="Frame 192"/>
          <p:cNvSpPr/>
          <p:nvPr/>
        </p:nvSpPr>
        <p:spPr>
          <a:xfrm>
            <a:off x="5420869" y="307236"/>
            <a:ext cx="948269" cy="385234"/>
          </a:xfrm>
          <a:prstGeom prst="frame">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STEP 4</a:t>
            </a:r>
            <a:endParaRPr lang="en-CA" dirty="0">
              <a:solidFill>
                <a:schemeClr val="tx1"/>
              </a:solidFill>
            </a:endParaRPr>
          </a:p>
        </p:txBody>
      </p:sp>
      <p:sp>
        <p:nvSpPr>
          <p:cNvPr id="51" name="Rectangle 50"/>
          <p:cNvSpPr/>
          <p:nvPr/>
        </p:nvSpPr>
        <p:spPr>
          <a:xfrm>
            <a:off x="663175" y="5842732"/>
            <a:ext cx="7126187" cy="42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1" name="Picture 3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005" y="4041534"/>
            <a:ext cx="393008" cy="393303"/>
          </a:xfrm>
          <a:prstGeom prst="rect">
            <a:avLst/>
          </a:prstGeom>
        </p:spPr>
      </p:pic>
      <p:pic>
        <p:nvPicPr>
          <p:cNvPr id="342" name="Picture 3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7485" y="4056121"/>
            <a:ext cx="393008" cy="393303"/>
          </a:xfrm>
          <a:prstGeom prst="rect">
            <a:avLst/>
          </a:prstGeom>
        </p:spPr>
      </p:pic>
      <p:sp>
        <p:nvSpPr>
          <p:cNvPr id="52" name="Rectangle 51"/>
          <p:cNvSpPr/>
          <p:nvPr/>
        </p:nvSpPr>
        <p:spPr>
          <a:xfrm>
            <a:off x="2720439" y="3896358"/>
            <a:ext cx="2986758" cy="2451683"/>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5" name="Rounded Rectangle 344"/>
          <p:cNvSpPr/>
          <p:nvPr/>
        </p:nvSpPr>
        <p:spPr>
          <a:xfrm>
            <a:off x="2924898" y="4114516"/>
            <a:ext cx="2603531" cy="1995501"/>
          </a:xfrm>
          <a:prstGeom prst="roundRect">
            <a:avLst/>
          </a:prstGeom>
          <a:solidFill>
            <a:schemeClr val="bg1"/>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346" name="Picture 34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21200" y="4244932"/>
            <a:ext cx="1825773" cy="1825773"/>
          </a:xfrm>
          <a:prstGeom prst="rect">
            <a:avLst/>
          </a:prstGeom>
        </p:spPr>
      </p:pic>
      <p:sp>
        <p:nvSpPr>
          <p:cNvPr id="53" name="Rectangle 52"/>
          <p:cNvSpPr/>
          <p:nvPr/>
        </p:nvSpPr>
        <p:spPr>
          <a:xfrm>
            <a:off x="3452397" y="5737303"/>
            <a:ext cx="1627495" cy="29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7" name="Rectangle 346"/>
          <p:cNvSpPr/>
          <p:nvPr/>
        </p:nvSpPr>
        <p:spPr>
          <a:xfrm>
            <a:off x="7491996" y="3651631"/>
            <a:ext cx="2386745" cy="2677656"/>
          </a:xfrm>
          <a:prstGeom prst="rect">
            <a:avLst/>
          </a:prstGeom>
        </p:spPr>
        <p:txBody>
          <a:bodyPr wrap="square">
            <a:spAutoFit/>
          </a:bodyPr>
          <a:lstStyle/>
          <a:p>
            <a:pPr algn="ctr"/>
            <a:r>
              <a:rPr lang="en-CA" sz="2800" b="1" dirty="0">
                <a:solidFill>
                  <a:srgbClr val="AE57E3"/>
                </a:solidFill>
                <a:latin typeface="Colored Crayons" panose="02000500000000000000" pitchFamily="2" charset="0"/>
              </a:rPr>
              <a:t>Students </a:t>
            </a:r>
            <a:r>
              <a:rPr lang="en-CA" sz="2800" b="1" dirty="0" smtClean="0">
                <a:solidFill>
                  <a:srgbClr val="AE57E3"/>
                </a:solidFill>
                <a:latin typeface="Colored Crayons" panose="02000500000000000000" pitchFamily="2" charset="0"/>
              </a:rPr>
              <a:t>leave their assigned position and reach a consensus</a:t>
            </a:r>
            <a:endParaRPr lang="en-CA" sz="2800" b="1" dirty="0">
              <a:solidFill>
                <a:srgbClr val="AE57E3"/>
              </a:solidFill>
              <a:latin typeface="Colored Crayons" panose="02000500000000000000" pitchFamily="2" charset="0"/>
            </a:endParaRPr>
          </a:p>
        </p:txBody>
      </p:sp>
      <p:grpSp>
        <p:nvGrpSpPr>
          <p:cNvPr id="350" name="Group 349"/>
          <p:cNvGrpSpPr/>
          <p:nvPr/>
        </p:nvGrpSpPr>
        <p:grpSpPr>
          <a:xfrm>
            <a:off x="9838562" y="4048719"/>
            <a:ext cx="1669211" cy="1886932"/>
            <a:chOff x="4706433" y="648918"/>
            <a:chExt cx="4298012" cy="4656630"/>
          </a:xfrm>
        </p:grpSpPr>
        <p:pic>
          <p:nvPicPr>
            <p:cNvPr id="351" name="Picture 35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44494" y="1369911"/>
              <a:ext cx="3221146" cy="3221146"/>
            </a:xfrm>
            <a:prstGeom prst="rect">
              <a:avLst/>
            </a:prstGeom>
          </p:spPr>
        </p:pic>
        <p:sp>
          <p:nvSpPr>
            <p:cNvPr id="352" name="Rectangle 351"/>
            <p:cNvSpPr/>
            <p:nvPr/>
          </p:nvSpPr>
          <p:spPr>
            <a:xfrm>
              <a:off x="5083612" y="3799917"/>
              <a:ext cx="3382027" cy="6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3" name="Donut 352"/>
            <p:cNvSpPr/>
            <p:nvPr/>
          </p:nvSpPr>
          <p:spPr>
            <a:xfrm>
              <a:off x="4706433" y="655420"/>
              <a:ext cx="4298011" cy="4650128"/>
            </a:xfrm>
            <a:prstGeom prst="donut">
              <a:avLst>
                <a:gd name="adj" fmla="val 10136"/>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4" name="Donut 353"/>
            <p:cNvSpPr/>
            <p:nvPr/>
          </p:nvSpPr>
          <p:spPr>
            <a:xfrm>
              <a:off x="4706434" y="648918"/>
              <a:ext cx="4298011" cy="4650128"/>
            </a:xfrm>
            <a:prstGeom prst="donut">
              <a:avLst>
                <a:gd name="adj" fmla="val 2253"/>
              </a:avLst>
            </a:prstGeom>
            <a:solidFill>
              <a:srgbClr val="AE57E3"/>
            </a:solidFill>
            <a:ln>
              <a:solidFill>
                <a:srgbClr val="AE57E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5" name="Donut 354"/>
            <p:cNvSpPr/>
            <p:nvPr/>
          </p:nvSpPr>
          <p:spPr>
            <a:xfrm>
              <a:off x="5083611" y="1027134"/>
              <a:ext cx="3521775" cy="3845491"/>
            </a:xfrm>
            <a:prstGeom prst="donut">
              <a:avLst>
                <a:gd name="adj" fmla="val 1542"/>
              </a:avLst>
            </a:prstGeom>
            <a:solidFill>
              <a:srgbClr val="AE57E3"/>
            </a:solidFill>
            <a:ln>
              <a:solidFill>
                <a:srgbClr val="AE57E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1821572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ln w="0"/>
                <a:solidFill>
                  <a:schemeClr val="tx1"/>
                </a:solidFill>
                <a:latin typeface="Colored Crayons" panose="02000500000000000000" pitchFamily="2" charset="0"/>
              </a:rPr>
              <a:t>The online method</a:t>
            </a:r>
          </a:p>
        </p:txBody>
      </p:sp>
    </p:spTree>
    <p:extLst>
      <p:ext uri="{BB962C8B-B14F-4D97-AF65-F5344CB8AC3E}">
        <p14:creationId xmlns:p14="http://schemas.microsoft.com/office/powerpoint/2010/main" val="2119166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7" y="2495006"/>
            <a:ext cx="4923881" cy="4923881"/>
          </a:xfrm>
          <a:prstGeom prst="rect">
            <a:avLst/>
          </a:prstGeom>
        </p:spPr>
      </p:pic>
      <p:sp>
        <p:nvSpPr>
          <p:cNvPr id="4" name="Frame 3"/>
          <p:cNvSpPr/>
          <p:nvPr/>
        </p:nvSpPr>
        <p:spPr>
          <a:xfrm>
            <a:off x="0" y="0"/>
            <a:ext cx="12192000" cy="6858000"/>
          </a:xfrm>
          <a:prstGeom prst="frame">
            <a:avLst>
              <a:gd name="adj1" fmla="val 264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extBox 1"/>
          <p:cNvSpPr txBox="1"/>
          <p:nvPr/>
        </p:nvSpPr>
        <p:spPr>
          <a:xfrm>
            <a:off x="561702" y="1048434"/>
            <a:ext cx="9170126" cy="646331"/>
          </a:xfrm>
          <a:prstGeom prst="rect">
            <a:avLst/>
          </a:prstGeom>
          <a:noFill/>
        </p:spPr>
        <p:txBody>
          <a:bodyPr wrap="square" rtlCol="0">
            <a:spAutoFit/>
          </a:bodyPr>
          <a:lstStyle/>
          <a:p>
            <a:endParaRPr lang="en-CA" dirty="0" smtClean="0"/>
          </a:p>
          <a:p>
            <a:endParaRPr lang="en-CA" dirty="0" smtClean="0"/>
          </a:p>
        </p:txBody>
      </p:sp>
      <p:graphicFrame>
        <p:nvGraphicFramePr>
          <p:cNvPr id="3" name="Diagram 2"/>
          <p:cNvGraphicFramePr/>
          <p:nvPr>
            <p:extLst>
              <p:ext uri="{D42A27DB-BD31-4B8C-83A1-F6EECF244321}">
                <p14:modId xmlns:p14="http://schemas.microsoft.com/office/powerpoint/2010/main" val="1887742519"/>
              </p:ext>
            </p:extLst>
          </p:nvPr>
        </p:nvGraphicFramePr>
        <p:xfrm>
          <a:off x="3644537" y="261860"/>
          <a:ext cx="8547463" cy="496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60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smtClean="0">
                <a:ln w="0"/>
                <a:solidFill>
                  <a:schemeClr val="tx1"/>
                </a:solidFill>
                <a:latin typeface="Colored Crayons" panose="02000500000000000000" pitchFamily="2" charset="0"/>
              </a:rPr>
              <a:t>The Relevance</a:t>
            </a:r>
            <a:endParaRPr lang="en-CA" sz="6000" dirty="0">
              <a:ln w="0"/>
              <a:solidFill>
                <a:schemeClr val="tx1"/>
              </a:solidFill>
              <a:latin typeface="Colored Crayons" panose="02000500000000000000" pitchFamily="2" charset="0"/>
            </a:endParaRPr>
          </a:p>
        </p:txBody>
      </p:sp>
    </p:spTree>
    <p:extLst>
      <p:ext uri="{BB962C8B-B14F-4D97-AF65-F5344CB8AC3E}">
        <p14:creationId xmlns:p14="http://schemas.microsoft.com/office/powerpoint/2010/main" val="1328720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50" advClick="0">
        <p15:prstTrans prst="crush"/>
      </p:transition>
    </mc:Choice>
    <mc:Fallback>
      <p:transition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7" y="2495006"/>
            <a:ext cx="4923881" cy="4923881"/>
          </a:xfrm>
          <a:prstGeom prst="rect">
            <a:avLst/>
          </a:prstGeom>
        </p:spPr>
      </p:pic>
      <p:sp>
        <p:nvSpPr>
          <p:cNvPr id="4" name="Frame 3"/>
          <p:cNvSpPr/>
          <p:nvPr/>
        </p:nvSpPr>
        <p:spPr>
          <a:xfrm>
            <a:off x="0" y="0"/>
            <a:ext cx="12192000" cy="6858000"/>
          </a:xfrm>
          <a:prstGeom prst="frame">
            <a:avLst>
              <a:gd name="adj1" fmla="val 264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extBox 1"/>
          <p:cNvSpPr txBox="1"/>
          <p:nvPr/>
        </p:nvSpPr>
        <p:spPr>
          <a:xfrm>
            <a:off x="561702" y="1048434"/>
            <a:ext cx="9170126" cy="646331"/>
          </a:xfrm>
          <a:prstGeom prst="rect">
            <a:avLst/>
          </a:prstGeom>
          <a:noFill/>
        </p:spPr>
        <p:txBody>
          <a:bodyPr wrap="square" rtlCol="0">
            <a:spAutoFit/>
          </a:bodyPr>
          <a:lstStyle/>
          <a:p>
            <a:endParaRPr lang="en-CA" dirty="0" smtClean="0"/>
          </a:p>
          <a:p>
            <a:endParaRPr lang="en-CA" dirty="0" smtClean="0"/>
          </a:p>
        </p:txBody>
      </p:sp>
      <p:graphicFrame>
        <p:nvGraphicFramePr>
          <p:cNvPr id="3" name="Diagram 2"/>
          <p:cNvGraphicFramePr/>
          <p:nvPr>
            <p:extLst>
              <p:ext uri="{D42A27DB-BD31-4B8C-83A1-F6EECF244321}">
                <p14:modId xmlns:p14="http://schemas.microsoft.com/office/powerpoint/2010/main" val="666902368"/>
              </p:ext>
            </p:extLst>
          </p:nvPr>
        </p:nvGraphicFramePr>
        <p:xfrm>
          <a:off x="3644537" y="261860"/>
          <a:ext cx="8547463" cy="496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549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E57E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smtClean="0">
                <a:ln w="0"/>
                <a:solidFill>
                  <a:schemeClr val="tx1"/>
                </a:solidFill>
                <a:latin typeface="Colored Crayons" panose="02000500000000000000" pitchFamily="2" charset="0"/>
              </a:rPr>
              <a:t>Facilitator’s role</a:t>
            </a:r>
            <a:endParaRPr lang="en-CA" sz="6000" dirty="0">
              <a:ln w="0"/>
              <a:solidFill>
                <a:schemeClr val="tx1"/>
              </a:solidFill>
              <a:latin typeface="Colored Crayons" panose="02000500000000000000" pitchFamily="2" charset="0"/>
            </a:endParaRPr>
          </a:p>
        </p:txBody>
      </p:sp>
    </p:spTree>
    <p:extLst>
      <p:ext uri="{BB962C8B-B14F-4D97-AF65-F5344CB8AC3E}">
        <p14:creationId xmlns:p14="http://schemas.microsoft.com/office/powerpoint/2010/main" val="367928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4163" y="16906"/>
            <a:ext cx="9903673" cy="830997"/>
          </a:xfrm>
          <a:prstGeom prst="rect">
            <a:avLst/>
          </a:prstGeom>
          <a:solidFill>
            <a:srgbClr val="AE57E3"/>
          </a:solidFill>
        </p:spPr>
        <p:txBody>
          <a:bodyPr wrap="none" rtlCol="0">
            <a:spAutoFit/>
          </a:bodyPr>
          <a:lstStyle/>
          <a:p>
            <a:r>
              <a:rPr lang="en-CA" sz="4800" dirty="0" smtClean="0">
                <a:solidFill>
                  <a:srgbClr val="FF0000"/>
                </a:solidFill>
                <a:effectLst>
                  <a:glow rad="101600">
                    <a:schemeClr val="bg1">
                      <a:alpha val="60000"/>
                    </a:schemeClr>
                  </a:glow>
                </a:effectLst>
                <a:latin typeface="Colored Crayons" panose="02000500000000000000" pitchFamily="2" charset="0"/>
              </a:rPr>
              <a:t>Establish a Constructive context </a:t>
            </a:r>
            <a:endParaRPr lang="en-CA" sz="4800" dirty="0">
              <a:solidFill>
                <a:srgbClr val="FF0000"/>
              </a:solidFill>
              <a:effectLst>
                <a:glow rad="101600">
                  <a:schemeClr val="bg1">
                    <a:alpha val="60000"/>
                  </a:schemeClr>
                </a:glow>
              </a:effectLst>
              <a:latin typeface="Colored Crayons" panose="020005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19" y="2673559"/>
            <a:ext cx="4735326" cy="47353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024" y="2660882"/>
            <a:ext cx="4760680" cy="4760680"/>
          </a:xfrm>
          <a:prstGeom prst="rect">
            <a:avLst/>
          </a:prstGeom>
        </p:spPr>
      </p:pic>
      <p:sp>
        <p:nvSpPr>
          <p:cNvPr id="4" name="Frame 3"/>
          <p:cNvSpPr/>
          <p:nvPr/>
        </p:nvSpPr>
        <p:spPr>
          <a:xfrm>
            <a:off x="0" y="0"/>
            <a:ext cx="12192000" cy="6858000"/>
          </a:xfrm>
          <a:prstGeom prst="frame">
            <a:avLst>
              <a:gd name="adj1" fmla="val 2645"/>
            </a:avLst>
          </a:prstGeom>
          <a:solidFill>
            <a:srgbClr val="AE5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loud Callout 8"/>
          <p:cNvSpPr/>
          <p:nvPr/>
        </p:nvSpPr>
        <p:spPr>
          <a:xfrm>
            <a:off x="6979024" y="1008529"/>
            <a:ext cx="4965887" cy="1740973"/>
          </a:xfrm>
          <a:prstGeom prst="cloudCallout">
            <a:avLst>
              <a:gd name="adj1" fmla="val 21852"/>
              <a:gd name="adj2" fmla="val 103913"/>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10" name="Cloud Callout 9"/>
          <p:cNvSpPr/>
          <p:nvPr/>
        </p:nvSpPr>
        <p:spPr>
          <a:xfrm flipH="1">
            <a:off x="340658" y="1008529"/>
            <a:ext cx="4965887" cy="1757083"/>
          </a:xfrm>
          <a:prstGeom prst="cloudCallout">
            <a:avLst>
              <a:gd name="adj1" fmla="val 24831"/>
              <a:gd name="adj2" fmla="val 103913"/>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TextBox 6"/>
          <p:cNvSpPr txBox="1"/>
          <p:nvPr/>
        </p:nvSpPr>
        <p:spPr>
          <a:xfrm>
            <a:off x="1563882" y="1478140"/>
            <a:ext cx="2519437" cy="1077218"/>
          </a:xfrm>
          <a:prstGeom prst="rect">
            <a:avLst/>
          </a:prstGeom>
          <a:noFill/>
        </p:spPr>
        <p:txBody>
          <a:bodyPr wrap="square" rtlCol="0">
            <a:spAutoFit/>
          </a:bodyPr>
          <a:lstStyle/>
          <a:p>
            <a:pPr algn="ctr"/>
            <a:r>
              <a:rPr lang="en-CA" sz="3200" dirty="0" smtClean="0">
                <a:latin typeface="Colored Crayons" panose="02000500000000000000" pitchFamily="2" charset="0"/>
              </a:rPr>
              <a:t>Competitive context</a:t>
            </a:r>
            <a:endParaRPr lang="en-CA" sz="3200" dirty="0">
              <a:latin typeface="Colored Crayons" panose="02000500000000000000" pitchFamily="2" charset="0"/>
            </a:endParaRPr>
          </a:p>
        </p:txBody>
      </p:sp>
      <p:sp>
        <p:nvSpPr>
          <p:cNvPr id="11" name="TextBox 10"/>
          <p:cNvSpPr txBox="1"/>
          <p:nvPr/>
        </p:nvSpPr>
        <p:spPr>
          <a:xfrm>
            <a:off x="8202248" y="1478140"/>
            <a:ext cx="2519437" cy="1077218"/>
          </a:xfrm>
          <a:prstGeom prst="rect">
            <a:avLst/>
          </a:prstGeom>
          <a:noFill/>
        </p:spPr>
        <p:txBody>
          <a:bodyPr wrap="square" rtlCol="0">
            <a:spAutoFit/>
          </a:bodyPr>
          <a:lstStyle/>
          <a:p>
            <a:pPr algn="ctr"/>
            <a:r>
              <a:rPr lang="en-CA" sz="3200" dirty="0" smtClean="0">
                <a:latin typeface="Colored Crayons" panose="02000500000000000000" pitchFamily="2" charset="0"/>
              </a:rPr>
              <a:t>Cooperative context</a:t>
            </a:r>
            <a:endParaRPr lang="en-CA" sz="3200" dirty="0">
              <a:latin typeface="Colored Crayons" panose="02000500000000000000" pitchFamily="2" charset="0"/>
            </a:endParaRPr>
          </a:p>
        </p:txBody>
      </p:sp>
      <p:sp>
        <p:nvSpPr>
          <p:cNvPr id="12" name="Rectangle 11"/>
          <p:cNvSpPr/>
          <p:nvPr/>
        </p:nvSpPr>
        <p:spPr>
          <a:xfrm>
            <a:off x="821433" y="6505015"/>
            <a:ext cx="645459" cy="164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7159480" y="6505015"/>
            <a:ext cx="645459" cy="164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0646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AE5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5" name="Diagram 4"/>
          <p:cNvGraphicFramePr/>
          <p:nvPr>
            <p:extLst>
              <p:ext uri="{D42A27DB-BD31-4B8C-83A1-F6EECF244321}">
                <p14:modId xmlns:p14="http://schemas.microsoft.com/office/powerpoint/2010/main" val="3035998517"/>
              </p:ext>
            </p:extLst>
          </p:nvPr>
        </p:nvGraphicFramePr>
        <p:xfrm>
          <a:off x="147917" y="161366"/>
          <a:ext cx="11873753" cy="649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194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407D67D3-A1A3-4724-9F9A-9CDACE6B7DCF}"/>
                                            </p:graphicEl>
                                          </p:spTgt>
                                        </p:tgtEl>
                                        <p:attrNameLst>
                                          <p:attrName>style.visibility</p:attrName>
                                        </p:attrNameLst>
                                      </p:cBhvr>
                                      <p:to>
                                        <p:strVal val="visible"/>
                                      </p:to>
                                    </p:set>
                                    <p:animEffect transition="in" filter="wipe(up)">
                                      <p:cBhvr>
                                        <p:cTn id="7" dur="500"/>
                                        <p:tgtEl>
                                          <p:spTgt spid="5">
                                            <p:graphicEl>
                                              <a:dgm id="{407D67D3-A1A3-4724-9F9A-9CDACE6B7DCF}"/>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78044234-4961-4289-9955-34BDCF16A76C}"/>
                                            </p:graphicEl>
                                          </p:spTgt>
                                        </p:tgtEl>
                                        <p:attrNameLst>
                                          <p:attrName>style.visibility</p:attrName>
                                        </p:attrNameLst>
                                      </p:cBhvr>
                                      <p:to>
                                        <p:strVal val="visible"/>
                                      </p:to>
                                    </p:set>
                                    <p:animEffect transition="in" filter="wipe(up)">
                                      <p:cBhvr>
                                        <p:cTn id="11" dur="500"/>
                                        <p:tgtEl>
                                          <p:spTgt spid="5">
                                            <p:graphicEl>
                                              <a:dgm id="{78044234-4961-4289-9955-34BDCF16A76C}"/>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504A65F4-043C-43F3-8EB1-44EEE34EFCFD}"/>
                                            </p:graphicEl>
                                          </p:spTgt>
                                        </p:tgtEl>
                                        <p:attrNameLst>
                                          <p:attrName>style.visibility</p:attrName>
                                        </p:attrNameLst>
                                      </p:cBhvr>
                                      <p:to>
                                        <p:strVal val="visible"/>
                                      </p:to>
                                    </p:set>
                                    <p:animEffect transition="in" filter="wipe(up)">
                                      <p:cBhvr>
                                        <p:cTn id="15" dur="500"/>
                                        <p:tgtEl>
                                          <p:spTgt spid="5">
                                            <p:graphicEl>
                                              <a:dgm id="{504A65F4-043C-43F3-8EB1-44EEE34EFCFD}"/>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19B07570-DDEC-4747-B166-50A19385FA49}"/>
                                            </p:graphicEl>
                                          </p:spTgt>
                                        </p:tgtEl>
                                        <p:attrNameLst>
                                          <p:attrName>style.visibility</p:attrName>
                                        </p:attrNameLst>
                                      </p:cBhvr>
                                      <p:to>
                                        <p:strVal val="visible"/>
                                      </p:to>
                                    </p:set>
                                    <p:animEffect transition="in" filter="wipe(up)">
                                      <p:cBhvr>
                                        <p:cTn id="19" dur="500"/>
                                        <p:tgtEl>
                                          <p:spTgt spid="5">
                                            <p:graphicEl>
                                              <a:dgm id="{19B07570-DDEC-4747-B166-50A19385FA49}"/>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graphicEl>
                                              <a:dgm id="{8140C1A5-C2DA-4712-BE14-BFC2ECC00ECF}"/>
                                            </p:graphicEl>
                                          </p:spTgt>
                                        </p:tgtEl>
                                        <p:attrNameLst>
                                          <p:attrName>style.visibility</p:attrName>
                                        </p:attrNameLst>
                                      </p:cBhvr>
                                      <p:to>
                                        <p:strVal val="visible"/>
                                      </p:to>
                                    </p:set>
                                    <p:animEffect transition="in" filter="wipe(up)">
                                      <p:cBhvr>
                                        <p:cTn id="23" dur="500"/>
                                        <p:tgtEl>
                                          <p:spTgt spid="5">
                                            <p:graphicEl>
                                              <a:dgm id="{8140C1A5-C2DA-4712-BE14-BFC2ECC00ECF}"/>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graphicEl>
                                              <a:dgm id="{DD1D82C3-73FF-46C8-8AA1-8B4EC2F7A3CA}"/>
                                            </p:graphicEl>
                                          </p:spTgt>
                                        </p:tgtEl>
                                        <p:attrNameLst>
                                          <p:attrName>style.visibility</p:attrName>
                                        </p:attrNameLst>
                                      </p:cBhvr>
                                      <p:to>
                                        <p:strVal val="visible"/>
                                      </p:to>
                                    </p:set>
                                    <p:animEffect transition="in" filter="wipe(up)">
                                      <p:cBhvr>
                                        <p:cTn id="27" dur="500"/>
                                        <p:tgtEl>
                                          <p:spTgt spid="5">
                                            <p:graphicEl>
                                              <a:dgm id="{DD1D82C3-73FF-46C8-8AA1-8B4EC2F7A3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AE5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5" name="Diagram 4"/>
          <p:cNvGraphicFramePr/>
          <p:nvPr>
            <p:extLst>
              <p:ext uri="{D42A27DB-BD31-4B8C-83A1-F6EECF244321}">
                <p14:modId xmlns:p14="http://schemas.microsoft.com/office/powerpoint/2010/main" val="3879290875"/>
              </p:ext>
            </p:extLst>
          </p:nvPr>
        </p:nvGraphicFramePr>
        <p:xfrm>
          <a:off x="147917" y="161366"/>
          <a:ext cx="11873753" cy="6494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328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193DF3DE-A51B-4056-B877-EBE9F8FCA03C}"/>
                                            </p:graphicEl>
                                          </p:spTgt>
                                        </p:tgtEl>
                                        <p:attrNameLst>
                                          <p:attrName>style.visibility</p:attrName>
                                        </p:attrNameLst>
                                      </p:cBhvr>
                                      <p:to>
                                        <p:strVal val="visible"/>
                                      </p:to>
                                    </p:set>
                                    <p:animEffect transition="in" filter="wipe(up)">
                                      <p:cBhvr>
                                        <p:cTn id="7" dur="500"/>
                                        <p:tgtEl>
                                          <p:spTgt spid="5">
                                            <p:graphicEl>
                                              <a:dgm id="{193DF3DE-A51B-4056-B877-EBE9F8FCA03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7807C29E-1CE0-4208-9B6C-9E29B96BE5EE}"/>
                                            </p:graphicEl>
                                          </p:spTgt>
                                        </p:tgtEl>
                                        <p:attrNameLst>
                                          <p:attrName>style.visibility</p:attrName>
                                        </p:attrNameLst>
                                      </p:cBhvr>
                                      <p:to>
                                        <p:strVal val="visible"/>
                                      </p:to>
                                    </p:set>
                                    <p:animEffect transition="in" filter="wipe(up)">
                                      <p:cBhvr>
                                        <p:cTn id="11" dur="500"/>
                                        <p:tgtEl>
                                          <p:spTgt spid="5">
                                            <p:graphicEl>
                                              <a:dgm id="{7807C29E-1CE0-4208-9B6C-9E29B96BE5EE}"/>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CB40DD7F-697D-40DD-8F1E-4DDA077E253D}"/>
                                            </p:graphicEl>
                                          </p:spTgt>
                                        </p:tgtEl>
                                        <p:attrNameLst>
                                          <p:attrName>style.visibility</p:attrName>
                                        </p:attrNameLst>
                                      </p:cBhvr>
                                      <p:to>
                                        <p:strVal val="visible"/>
                                      </p:to>
                                    </p:set>
                                    <p:animEffect transition="in" filter="wipe(up)">
                                      <p:cBhvr>
                                        <p:cTn id="15" dur="500"/>
                                        <p:tgtEl>
                                          <p:spTgt spid="5">
                                            <p:graphicEl>
                                              <a:dgm id="{CB40DD7F-697D-40DD-8F1E-4DDA077E253D}"/>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EAE7FC52-75A3-458A-8836-5A6A0436A8B6}"/>
                                            </p:graphicEl>
                                          </p:spTgt>
                                        </p:tgtEl>
                                        <p:attrNameLst>
                                          <p:attrName>style.visibility</p:attrName>
                                        </p:attrNameLst>
                                      </p:cBhvr>
                                      <p:to>
                                        <p:strVal val="visible"/>
                                      </p:to>
                                    </p:set>
                                    <p:animEffect transition="in" filter="wipe(up)">
                                      <p:cBhvr>
                                        <p:cTn id="19" dur="500"/>
                                        <p:tgtEl>
                                          <p:spTgt spid="5">
                                            <p:graphicEl>
                                              <a:dgm id="{EAE7FC52-75A3-458A-8836-5A6A0436A8B6}"/>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graphicEl>
                                              <a:dgm id="{0C2A8E60-83A6-41FD-BDEF-1DD91523E889}"/>
                                            </p:graphicEl>
                                          </p:spTgt>
                                        </p:tgtEl>
                                        <p:attrNameLst>
                                          <p:attrName>style.visibility</p:attrName>
                                        </p:attrNameLst>
                                      </p:cBhvr>
                                      <p:to>
                                        <p:strVal val="visible"/>
                                      </p:to>
                                    </p:set>
                                    <p:animEffect transition="in" filter="wipe(up)">
                                      <p:cBhvr>
                                        <p:cTn id="23" dur="500"/>
                                        <p:tgtEl>
                                          <p:spTgt spid="5">
                                            <p:graphicEl>
                                              <a:dgm id="{0C2A8E60-83A6-41FD-BDEF-1DD91523E889}"/>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graphicEl>
                                              <a:dgm id="{DB64B703-79D9-460E-AE02-088168E4211C}"/>
                                            </p:graphicEl>
                                          </p:spTgt>
                                        </p:tgtEl>
                                        <p:attrNameLst>
                                          <p:attrName>style.visibility</p:attrName>
                                        </p:attrNameLst>
                                      </p:cBhvr>
                                      <p:to>
                                        <p:strVal val="visible"/>
                                      </p:to>
                                    </p:set>
                                    <p:animEffect transition="in" filter="wipe(up)">
                                      <p:cBhvr>
                                        <p:cTn id="27" dur="500"/>
                                        <p:tgtEl>
                                          <p:spTgt spid="5">
                                            <p:graphicEl>
                                              <a:dgm id="{DB64B703-79D9-460E-AE02-088168E421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AE5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5" name="Diagram 4"/>
          <p:cNvGraphicFramePr/>
          <p:nvPr>
            <p:extLst>
              <p:ext uri="{D42A27DB-BD31-4B8C-83A1-F6EECF244321}">
                <p14:modId xmlns:p14="http://schemas.microsoft.com/office/powerpoint/2010/main" val="2638158205"/>
              </p:ext>
            </p:extLst>
          </p:nvPr>
        </p:nvGraphicFramePr>
        <p:xfrm>
          <a:off x="147917" y="161366"/>
          <a:ext cx="11873753" cy="649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3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6BDF655D-EE41-466D-AA3F-BE3D4531B755}"/>
                                            </p:graphicEl>
                                          </p:spTgt>
                                        </p:tgtEl>
                                        <p:attrNameLst>
                                          <p:attrName>style.visibility</p:attrName>
                                        </p:attrNameLst>
                                      </p:cBhvr>
                                      <p:to>
                                        <p:strVal val="visible"/>
                                      </p:to>
                                    </p:set>
                                    <p:animEffect transition="in" filter="wipe(up)">
                                      <p:cBhvr>
                                        <p:cTn id="7" dur="500"/>
                                        <p:tgtEl>
                                          <p:spTgt spid="5">
                                            <p:graphicEl>
                                              <a:dgm id="{6BDF655D-EE41-466D-AA3F-BE3D4531B755}"/>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6F6C92CF-8EED-4FE7-BF52-DD081C2655BB}"/>
                                            </p:graphicEl>
                                          </p:spTgt>
                                        </p:tgtEl>
                                        <p:attrNameLst>
                                          <p:attrName>style.visibility</p:attrName>
                                        </p:attrNameLst>
                                      </p:cBhvr>
                                      <p:to>
                                        <p:strVal val="visible"/>
                                      </p:to>
                                    </p:set>
                                    <p:animEffect transition="in" filter="wipe(up)">
                                      <p:cBhvr>
                                        <p:cTn id="11" dur="500"/>
                                        <p:tgtEl>
                                          <p:spTgt spid="5">
                                            <p:graphicEl>
                                              <a:dgm id="{6F6C92CF-8EED-4FE7-BF52-DD081C2655BB}"/>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EF160EFF-5DBD-48DF-82AA-6F5CB8EE4E72}"/>
                                            </p:graphicEl>
                                          </p:spTgt>
                                        </p:tgtEl>
                                        <p:attrNameLst>
                                          <p:attrName>style.visibility</p:attrName>
                                        </p:attrNameLst>
                                      </p:cBhvr>
                                      <p:to>
                                        <p:strVal val="visible"/>
                                      </p:to>
                                    </p:set>
                                    <p:animEffect transition="in" filter="wipe(up)">
                                      <p:cBhvr>
                                        <p:cTn id="15" dur="500"/>
                                        <p:tgtEl>
                                          <p:spTgt spid="5">
                                            <p:graphicEl>
                                              <a:dgm id="{EF160EFF-5DBD-48DF-82AA-6F5CB8EE4E72}"/>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7C16C865-E8D5-4E1B-9D75-9041F4F398A3}"/>
                                            </p:graphicEl>
                                          </p:spTgt>
                                        </p:tgtEl>
                                        <p:attrNameLst>
                                          <p:attrName>style.visibility</p:attrName>
                                        </p:attrNameLst>
                                      </p:cBhvr>
                                      <p:to>
                                        <p:strVal val="visible"/>
                                      </p:to>
                                    </p:set>
                                    <p:animEffect transition="in" filter="wipe(up)">
                                      <p:cBhvr>
                                        <p:cTn id="19" dur="500"/>
                                        <p:tgtEl>
                                          <p:spTgt spid="5">
                                            <p:graphicEl>
                                              <a:dgm id="{7C16C865-E8D5-4E1B-9D75-9041F4F398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AE5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5" name="Diagram 4"/>
          <p:cNvGraphicFramePr/>
          <p:nvPr>
            <p:extLst>
              <p:ext uri="{D42A27DB-BD31-4B8C-83A1-F6EECF244321}">
                <p14:modId xmlns:p14="http://schemas.microsoft.com/office/powerpoint/2010/main" val="1740521143"/>
              </p:ext>
            </p:extLst>
          </p:nvPr>
        </p:nvGraphicFramePr>
        <p:xfrm>
          <a:off x="147917" y="161366"/>
          <a:ext cx="11873753" cy="6494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68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CA2FBD8A-4943-470B-B893-EC37FE823EC7}"/>
                                            </p:graphicEl>
                                          </p:spTgt>
                                        </p:tgtEl>
                                        <p:attrNameLst>
                                          <p:attrName>style.visibility</p:attrName>
                                        </p:attrNameLst>
                                      </p:cBhvr>
                                      <p:to>
                                        <p:strVal val="visible"/>
                                      </p:to>
                                    </p:set>
                                    <p:animEffect transition="in" filter="wipe(up)">
                                      <p:cBhvr>
                                        <p:cTn id="7" dur="500"/>
                                        <p:tgtEl>
                                          <p:spTgt spid="5">
                                            <p:graphicEl>
                                              <a:dgm id="{CA2FBD8A-4943-470B-B893-EC37FE823EC7}"/>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40D131D3-997F-46DB-B290-0453FD6121E3}"/>
                                            </p:graphicEl>
                                          </p:spTgt>
                                        </p:tgtEl>
                                        <p:attrNameLst>
                                          <p:attrName>style.visibility</p:attrName>
                                        </p:attrNameLst>
                                      </p:cBhvr>
                                      <p:to>
                                        <p:strVal val="visible"/>
                                      </p:to>
                                    </p:set>
                                    <p:animEffect transition="in" filter="wipe(up)">
                                      <p:cBhvr>
                                        <p:cTn id="11" dur="500"/>
                                        <p:tgtEl>
                                          <p:spTgt spid="5">
                                            <p:graphicEl>
                                              <a:dgm id="{40D131D3-997F-46DB-B290-0453FD6121E3}"/>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7B7CB301-C613-47D7-963E-B811F9618C5B}"/>
                                            </p:graphicEl>
                                          </p:spTgt>
                                        </p:tgtEl>
                                        <p:attrNameLst>
                                          <p:attrName>style.visibility</p:attrName>
                                        </p:attrNameLst>
                                      </p:cBhvr>
                                      <p:to>
                                        <p:strVal val="visible"/>
                                      </p:to>
                                    </p:set>
                                    <p:animEffect transition="in" filter="wipe(up)">
                                      <p:cBhvr>
                                        <p:cTn id="15" dur="500"/>
                                        <p:tgtEl>
                                          <p:spTgt spid="5">
                                            <p:graphicEl>
                                              <a:dgm id="{7B7CB301-C613-47D7-963E-B811F9618C5B}"/>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3A8C3E47-6206-402C-8759-A0B920604D5D}"/>
                                            </p:graphicEl>
                                          </p:spTgt>
                                        </p:tgtEl>
                                        <p:attrNameLst>
                                          <p:attrName>style.visibility</p:attrName>
                                        </p:attrNameLst>
                                      </p:cBhvr>
                                      <p:to>
                                        <p:strVal val="visible"/>
                                      </p:to>
                                    </p:set>
                                    <p:animEffect transition="in" filter="wipe(up)">
                                      <p:cBhvr>
                                        <p:cTn id="19" dur="500"/>
                                        <p:tgtEl>
                                          <p:spTgt spid="5">
                                            <p:graphicEl>
                                              <a:dgm id="{3A8C3E47-6206-402C-8759-A0B920604D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745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smtClean="0">
                <a:ln w="0"/>
                <a:solidFill>
                  <a:schemeClr val="tx1"/>
                </a:solidFill>
                <a:latin typeface="Colored Crayons" panose="02000500000000000000" pitchFamily="2" charset="0"/>
              </a:rPr>
              <a:t>Students’ role</a:t>
            </a:r>
            <a:endParaRPr lang="en-CA" sz="6000" dirty="0">
              <a:ln w="0"/>
              <a:solidFill>
                <a:schemeClr val="tx1"/>
              </a:solidFill>
              <a:latin typeface="Colored Crayons" panose="02000500000000000000" pitchFamily="2" charset="0"/>
            </a:endParaRPr>
          </a:p>
        </p:txBody>
      </p:sp>
    </p:spTree>
    <p:extLst>
      <p:ext uri="{BB962C8B-B14F-4D97-AF65-F5344CB8AC3E}">
        <p14:creationId xmlns:p14="http://schemas.microsoft.com/office/powerpoint/2010/main" val="3574625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17" y="1734670"/>
            <a:ext cx="5957047" cy="5957047"/>
          </a:xfrm>
          <a:prstGeom prst="rect">
            <a:avLst/>
          </a:prstGeom>
        </p:spPr>
      </p:pic>
      <p:graphicFrame>
        <p:nvGraphicFramePr>
          <p:cNvPr id="3" name="Diagram 2"/>
          <p:cNvGraphicFramePr/>
          <p:nvPr>
            <p:extLst>
              <p:ext uri="{D42A27DB-BD31-4B8C-83A1-F6EECF244321}">
                <p14:modId xmlns:p14="http://schemas.microsoft.com/office/powerpoint/2010/main" val="807385637"/>
              </p:ext>
            </p:extLst>
          </p:nvPr>
        </p:nvGraphicFramePr>
        <p:xfrm>
          <a:off x="3684494" y="753034"/>
          <a:ext cx="8377517" cy="5809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ame 3"/>
          <p:cNvSpPr/>
          <p:nvPr/>
        </p:nvSpPr>
        <p:spPr>
          <a:xfrm>
            <a:off x="0" y="0"/>
            <a:ext cx="12192000" cy="6858000"/>
          </a:xfrm>
          <a:prstGeom prst="frame">
            <a:avLst>
              <a:gd name="adj1" fmla="val 2645"/>
            </a:avLst>
          </a:prstGeom>
          <a:solidFill>
            <a:srgbClr val="FF7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090414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graphicEl>
                                              <a:dgm id="{46722D58-EC4F-4EE7-9744-73F1BFD531D4}"/>
                                            </p:graphicEl>
                                          </p:spTgt>
                                        </p:tgtEl>
                                        <p:attrNameLst>
                                          <p:attrName>style.visibility</p:attrName>
                                        </p:attrNameLst>
                                      </p:cBhvr>
                                      <p:to>
                                        <p:strVal val="visible"/>
                                      </p:to>
                                    </p:set>
                                    <p:animEffect transition="in" filter="wipe(down)">
                                      <p:cBhvr>
                                        <p:cTn id="7" dur="290">
                                          <p:stCondLst>
                                            <p:cond delay="0"/>
                                          </p:stCondLst>
                                        </p:cTn>
                                        <p:tgtEl>
                                          <p:spTgt spid="3">
                                            <p:graphicEl>
                                              <a:dgm id="{46722D58-EC4F-4EE7-9744-73F1BFD531D4}"/>
                                            </p:graphicEl>
                                          </p:spTgt>
                                        </p:tgtEl>
                                      </p:cBhvr>
                                    </p:animEffect>
                                    <p:anim calcmode="lin" valueType="num">
                                      <p:cBhvr>
                                        <p:cTn id="8" dur="911" tmFilter="0,0; 0.14,0.36; 0.43,0.73; 0.71,0.91; 1.0,1.0">
                                          <p:stCondLst>
                                            <p:cond delay="0"/>
                                          </p:stCondLst>
                                        </p:cTn>
                                        <p:tgtEl>
                                          <p:spTgt spid="3">
                                            <p:graphicEl>
                                              <a:dgm id="{46722D58-EC4F-4EE7-9744-73F1BFD531D4}"/>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graphicEl>
                                              <a:dgm id="{46722D58-EC4F-4EE7-9744-73F1BFD531D4}"/>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graphicEl>
                                              <a:dgm id="{46722D58-EC4F-4EE7-9744-73F1BFD531D4}"/>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graphicEl>
                                              <a:dgm id="{46722D58-EC4F-4EE7-9744-73F1BFD531D4}"/>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graphicEl>
                                              <a:dgm id="{46722D58-EC4F-4EE7-9744-73F1BFD531D4}"/>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graphicEl>
                                              <a:dgm id="{46722D58-EC4F-4EE7-9744-73F1BFD531D4}"/>
                                            </p:graphicEl>
                                          </p:spTgt>
                                        </p:tgtEl>
                                      </p:cBhvr>
                                      <p:to x="100000" y="60000"/>
                                    </p:animScale>
                                    <p:animScale>
                                      <p:cBhvr>
                                        <p:cTn id="14" dur="83" decel="50000">
                                          <p:stCondLst>
                                            <p:cond delay="338"/>
                                          </p:stCondLst>
                                        </p:cTn>
                                        <p:tgtEl>
                                          <p:spTgt spid="3">
                                            <p:graphicEl>
                                              <a:dgm id="{46722D58-EC4F-4EE7-9744-73F1BFD531D4}"/>
                                            </p:graphicEl>
                                          </p:spTgt>
                                        </p:tgtEl>
                                      </p:cBhvr>
                                      <p:to x="100000" y="100000"/>
                                    </p:animScale>
                                    <p:animScale>
                                      <p:cBhvr>
                                        <p:cTn id="15" dur="13">
                                          <p:stCondLst>
                                            <p:cond delay="656"/>
                                          </p:stCondLst>
                                        </p:cTn>
                                        <p:tgtEl>
                                          <p:spTgt spid="3">
                                            <p:graphicEl>
                                              <a:dgm id="{46722D58-EC4F-4EE7-9744-73F1BFD531D4}"/>
                                            </p:graphicEl>
                                          </p:spTgt>
                                        </p:tgtEl>
                                      </p:cBhvr>
                                      <p:to x="100000" y="80000"/>
                                    </p:animScale>
                                    <p:animScale>
                                      <p:cBhvr>
                                        <p:cTn id="16" dur="83" decel="50000">
                                          <p:stCondLst>
                                            <p:cond delay="669"/>
                                          </p:stCondLst>
                                        </p:cTn>
                                        <p:tgtEl>
                                          <p:spTgt spid="3">
                                            <p:graphicEl>
                                              <a:dgm id="{46722D58-EC4F-4EE7-9744-73F1BFD531D4}"/>
                                            </p:graphicEl>
                                          </p:spTgt>
                                        </p:tgtEl>
                                      </p:cBhvr>
                                      <p:to x="100000" y="100000"/>
                                    </p:animScale>
                                    <p:animScale>
                                      <p:cBhvr>
                                        <p:cTn id="17" dur="13">
                                          <p:stCondLst>
                                            <p:cond delay="821"/>
                                          </p:stCondLst>
                                        </p:cTn>
                                        <p:tgtEl>
                                          <p:spTgt spid="3">
                                            <p:graphicEl>
                                              <a:dgm id="{46722D58-EC4F-4EE7-9744-73F1BFD531D4}"/>
                                            </p:graphicEl>
                                          </p:spTgt>
                                        </p:tgtEl>
                                      </p:cBhvr>
                                      <p:to x="100000" y="90000"/>
                                    </p:animScale>
                                    <p:animScale>
                                      <p:cBhvr>
                                        <p:cTn id="18" dur="83" decel="50000">
                                          <p:stCondLst>
                                            <p:cond delay="834"/>
                                          </p:stCondLst>
                                        </p:cTn>
                                        <p:tgtEl>
                                          <p:spTgt spid="3">
                                            <p:graphicEl>
                                              <a:dgm id="{46722D58-EC4F-4EE7-9744-73F1BFD531D4}"/>
                                            </p:graphicEl>
                                          </p:spTgt>
                                        </p:tgtEl>
                                      </p:cBhvr>
                                      <p:to x="100000" y="100000"/>
                                    </p:animScale>
                                    <p:animScale>
                                      <p:cBhvr>
                                        <p:cTn id="19" dur="13">
                                          <p:stCondLst>
                                            <p:cond delay="904"/>
                                          </p:stCondLst>
                                        </p:cTn>
                                        <p:tgtEl>
                                          <p:spTgt spid="3">
                                            <p:graphicEl>
                                              <a:dgm id="{46722D58-EC4F-4EE7-9744-73F1BFD531D4}"/>
                                            </p:graphicEl>
                                          </p:spTgt>
                                        </p:tgtEl>
                                      </p:cBhvr>
                                      <p:to x="100000" y="95000"/>
                                    </p:animScale>
                                    <p:animScale>
                                      <p:cBhvr>
                                        <p:cTn id="20" dur="83" decel="50000">
                                          <p:stCondLst>
                                            <p:cond delay="917"/>
                                          </p:stCondLst>
                                        </p:cTn>
                                        <p:tgtEl>
                                          <p:spTgt spid="3">
                                            <p:graphicEl>
                                              <a:dgm id="{46722D58-EC4F-4EE7-9744-73F1BFD531D4}"/>
                                            </p:graphic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3">
                                            <p:graphicEl>
                                              <a:dgm id="{D0CCCB31-B4A0-43E8-87AD-02393654F72F}"/>
                                            </p:graphicEl>
                                          </p:spTgt>
                                        </p:tgtEl>
                                        <p:attrNameLst>
                                          <p:attrName>style.visibility</p:attrName>
                                        </p:attrNameLst>
                                      </p:cBhvr>
                                      <p:to>
                                        <p:strVal val="visible"/>
                                      </p:to>
                                    </p:set>
                                    <p:animEffect transition="in" filter="wipe(down)">
                                      <p:cBhvr>
                                        <p:cTn id="24" dur="290">
                                          <p:stCondLst>
                                            <p:cond delay="0"/>
                                          </p:stCondLst>
                                        </p:cTn>
                                        <p:tgtEl>
                                          <p:spTgt spid="3">
                                            <p:graphicEl>
                                              <a:dgm id="{D0CCCB31-B4A0-43E8-87AD-02393654F72F}"/>
                                            </p:graphicEl>
                                          </p:spTgt>
                                        </p:tgtEl>
                                      </p:cBhvr>
                                    </p:animEffect>
                                    <p:anim calcmode="lin" valueType="num">
                                      <p:cBhvr>
                                        <p:cTn id="25" dur="911" tmFilter="0,0; 0.14,0.36; 0.43,0.73; 0.71,0.91; 1.0,1.0">
                                          <p:stCondLst>
                                            <p:cond delay="0"/>
                                          </p:stCondLst>
                                        </p:cTn>
                                        <p:tgtEl>
                                          <p:spTgt spid="3">
                                            <p:graphicEl>
                                              <a:dgm id="{D0CCCB31-B4A0-43E8-87AD-02393654F72F}"/>
                                            </p:graphic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graphicEl>
                                              <a:dgm id="{D0CCCB31-B4A0-43E8-87AD-02393654F72F}"/>
                                            </p:graphic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graphicEl>
                                              <a:dgm id="{D0CCCB31-B4A0-43E8-87AD-02393654F72F}"/>
                                            </p:graphic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graphicEl>
                                              <a:dgm id="{D0CCCB31-B4A0-43E8-87AD-02393654F72F}"/>
                                            </p:graphic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graphicEl>
                                              <a:dgm id="{D0CCCB31-B4A0-43E8-87AD-02393654F72F}"/>
                                            </p:graphic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graphicEl>
                                              <a:dgm id="{D0CCCB31-B4A0-43E8-87AD-02393654F72F}"/>
                                            </p:graphicEl>
                                          </p:spTgt>
                                        </p:tgtEl>
                                      </p:cBhvr>
                                      <p:to x="100000" y="60000"/>
                                    </p:animScale>
                                    <p:animScale>
                                      <p:cBhvr>
                                        <p:cTn id="31" dur="83" decel="50000">
                                          <p:stCondLst>
                                            <p:cond delay="338"/>
                                          </p:stCondLst>
                                        </p:cTn>
                                        <p:tgtEl>
                                          <p:spTgt spid="3">
                                            <p:graphicEl>
                                              <a:dgm id="{D0CCCB31-B4A0-43E8-87AD-02393654F72F}"/>
                                            </p:graphicEl>
                                          </p:spTgt>
                                        </p:tgtEl>
                                      </p:cBhvr>
                                      <p:to x="100000" y="100000"/>
                                    </p:animScale>
                                    <p:animScale>
                                      <p:cBhvr>
                                        <p:cTn id="32" dur="13">
                                          <p:stCondLst>
                                            <p:cond delay="656"/>
                                          </p:stCondLst>
                                        </p:cTn>
                                        <p:tgtEl>
                                          <p:spTgt spid="3">
                                            <p:graphicEl>
                                              <a:dgm id="{D0CCCB31-B4A0-43E8-87AD-02393654F72F}"/>
                                            </p:graphicEl>
                                          </p:spTgt>
                                        </p:tgtEl>
                                      </p:cBhvr>
                                      <p:to x="100000" y="80000"/>
                                    </p:animScale>
                                    <p:animScale>
                                      <p:cBhvr>
                                        <p:cTn id="33" dur="83" decel="50000">
                                          <p:stCondLst>
                                            <p:cond delay="669"/>
                                          </p:stCondLst>
                                        </p:cTn>
                                        <p:tgtEl>
                                          <p:spTgt spid="3">
                                            <p:graphicEl>
                                              <a:dgm id="{D0CCCB31-B4A0-43E8-87AD-02393654F72F}"/>
                                            </p:graphicEl>
                                          </p:spTgt>
                                        </p:tgtEl>
                                      </p:cBhvr>
                                      <p:to x="100000" y="100000"/>
                                    </p:animScale>
                                    <p:animScale>
                                      <p:cBhvr>
                                        <p:cTn id="34" dur="13">
                                          <p:stCondLst>
                                            <p:cond delay="821"/>
                                          </p:stCondLst>
                                        </p:cTn>
                                        <p:tgtEl>
                                          <p:spTgt spid="3">
                                            <p:graphicEl>
                                              <a:dgm id="{D0CCCB31-B4A0-43E8-87AD-02393654F72F}"/>
                                            </p:graphicEl>
                                          </p:spTgt>
                                        </p:tgtEl>
                                      </p:cBhvr>
                                      <p:to x="100000" y="90000"/>
                                    </p:animScale>
                                    <p:animScale>
                                      <p:cBhvr>
                                        <p:cTn id="35" dur="83" decel="50000">
                                          <p:stCondLst>
                                            <p:cond delay="834"/>
                                          </p:stCondLst>
                                        </p:cTn>
                                        <p:tgtEl>
                                          <p:spTgt spid="3">
                                            <p:graphicEl>
                                              <a:dgm id="{D0CCCB31-B4A0-43E8-87AD-02393654F72F}"/>
                                            </p:graphicEl>
                                          </p:spTgt>
                                        </p:tgtEl>
                                      </p:cBhvr>
                                      <p:to x="100000" y="100000"/>
                                    </p:animScale>
                                    <p:animScale>
                                      <p:cBhvr>
                                        <p:cTn id="36" dur="13">
                                          <p:stCondLst>
                                            <p:cond delay="904"/>
                                          </p:stCondLst>
                                        </p:cTn>
                                        <p:tgtEl>
                                          <p:spTgt spid="3">
                                            <p:graphicEl>
                                              <a:dgm id="{D0CCCB31-B4A0-43E8-87AD-02393654F72F}"/>
                                            </p:graphicEl>
                                          </p:spTgt>
                                        </p:tgtEl>
                                      </p:cBhvr>
                                      <p:to x="100000" y="95000"/>
                                    </p:animScale>
                                    <p:animScale>
                                      <p:cBhvr>
                                        <p:cTn id="37" dur="83" decel="50000">
                                          <p:stCondLst>
                                            <p:cond delay="917"/>
                                          </p:stCondLst>
                                        </p:cTn>
                                        <p:tgtEl>
                                          <p:spTgt spid="3">
                                            <p:graphicEl>
                                              <a:dgm id="{D0CCCB31-B4A0-43E8-87AD-02393654F72F}"/>
                                            </p:graphic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3">
                                            <p:graphicEl>
                                              <a:dgm id="{7721C3A4-91FC-4402-BD94-E96229A1F6BC}"/>
                                            </p:graphicEl>
                                          </p:spTgt>
                                        </p:tgtEl>
                                        <p:attrNameLst>
                                          <p:attrName>style.visibility</p:attrName>
                                        </p:attrNameLst>
                                      </p:cBhvr>
                                      <p:to>
                                        <p:strVal val="visible"/>
                                      </p:to>
                                    </p:set>
                                    <p:animEffect transition="in" filter="wipe(down)">
                                      <p:cBhvr>
                                        <p:cTn id="41" dur="290">
                                          <p:stCondLst>
                                            <p:cond delay="0"/>
                                          </p:stCondLst>
                                        </p:cTn>
                                        <p:tgtEl>
                                          <p:spTgt spid="3">
                                            <p:graphicEl>
                                              <a:dgm id="{7721C3A4-91FC-4402-BD94-E96229A1F6BC}"/>
                                            </p:graphicEl>
                                          </p:spTgt>
                                        </p:tgtEl>
                                      </p:cBhvr>
                                    </p:animEffect>
                                    <p:anim calcmode="lin" valueType="num">
                                      <p:cBhvr>
                                        <p:cTn id="42" dur="911" tmFilter="0,0; 0.14,0.36; 0.43,0.73; 0.71,0.91; 1.0,1.0">
                                          <p:stCondLst>
                                            <p:cond delay="0"/>
                                          </p:stCondLst>
                                        </p:cTn>
                                        <p:tgtEl>
                                          <p:spTgt spid="3">
                                            <p:graphicEl>
                                              <a:dgm id="{7721C3A4-91FC-4402-BD94-E96229A1F6BC}"/>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
                                            <p:graphicEl>
                                              <a:dgm id="{7721C3A4-91FC-4402-BD94-E96229A1F6BC}"/>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
                                            <p:graphicEl>
                                              <a:dgm id="{7721C3A4-91FC-4402-BD94-E96229A1F6BC}"/>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
                                            <p:graphicEl>
                                              <a:dgm id="{7721C3A4-91FC-4402-BD94-E96229A1F6BC}"/>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
                                            <p:graphicEl>
                                              <a:dgm id="{7721C3A4-91FC-4402-BD94-E96229A1F6BC}"/>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
                                            <p:graphicEl>
                                              <a:dgm id="{7721C3A4-91FC-4402-BD94-E96229A1F6BC}"/>
                                            </p:graphicEl>
                                          </p:spTgt>
                                        </p:tgtEl>
                                      </p:cBhvr>
                                      <p:to x="100000" y="60000"/>
                                    </p:animScale>
                                    <p:animScale>
                                      <p:cBhvr>
                                        <p:cTn id="48" dur="83" decel="50000">
                                          <p:stCondLst>
                                            <p:cond delay="338"/>
                                          </p:stCondLst>
                                        </p:cTn>
                                        <p:tgtEl>
                                          <p:spTgt spid="3">
                                            <p:graphicEl>
                                              <a:dgm id="{7721C3A4-91FC-4402-BD94-E96229A1F6BC}"/>
                                            </p:graphicEl>
                                          </p:spTgt>
                                        </p:tgtEl>
                                      </p:cBhvr>
                                      <p:to x="100000" y="100000"/>
                                    </p:animScale>
                                    <p:animScale>
                                      <p:cBhvr>
                                        <p:cTn id="49" dur="13">
                                          <p:stCondLst>
                                            <p:cond delay="656"/>
                                          </p:stCondLst>
                                        </p:cTn>
                                        <p:tgtEl>
                                          <p:spTgt spid="3">
                                            <p:graphicEl>
                                              <a:dgm id="{7721C3A4-91FC-4402-BD94-E96229A1F6BC}"/>
                                            </p:graphicEl>
                                          </p:spTgt>
                                        </p:tgtEl>
                                      </p:cBhvr>
                                      <p:to x="100000" y="80000"/>
                                    </p:animScale>
                                    <p:animScale>
                                      <p:cBhvr>
                                        <p:cTn id="50" dur="83" decel="50000">
                                          <p:stCondLst>
                                            <p:cond delay="669"/>
                                          </p:stCondLst>
                                        </p:cTn>
                                        <p:tgtEl>
                                          <p:spTgt spid="3">
                                            <p:graphicEl>
                                              <a:dgm id="{7721C3A4-91FC-4402-BD94-E96229A1F6BC}"/>
                                            </p:graphicEl>
                                          </p:spTgt>
                                        </p:tgtEl>
                                      </p:cBhvr>
                                      <p:to x="100000" y="100000"/>
                                    </p:animScale>
                                    <p:animScale>
                                      <p:cBhvr>
                                        <p:cTn id="51" dur="13">
                                          <p:stCondLst>
                                            <p:cond delay="821"/>
                                          </p:stCondLst>
                                        </p:cTn>
                                        <p:tgtEl>
                                          <p:spTgt spid="3">
                                            <p:graphicEl>
                                              <a:dgm id="{7721C3A4-91FC-4402-BD94-E96229A1F6BC}"/>
                                            </p:graphicEl>
                                          </p:spTgt>
                                        </p:tgtEl>
                                      </p:cBhvr>
                                      <p:to x="100000" y="90000"/>
                                    </p:animScale>
                                    <p:animScale>
                                      <p:cBhvr>
                                        <p:cTn id="52" dur="83" decel="50000">
                                          <p:stCondLst>
                                            <p:cond delay="834"/>
                                          </p:stCondLst>
                                        </p:cTn>
                                        <p:tgtEl>
                                          <p:spTgt spid="3">
                                            <p:graphicEl>
                                              <a:dgm id="{7721C3A4-91FC-4402-BD94-E96229A1F6BC}"/>
                                            </p:graphicEl>
                                          </p:spTgt>
                                        </p:tgtEl>
                                      </p:cBhvr>
                                      <p:to x="100000" y="100000"/>
                                    </p:animScale>
                                    <p:animScale>
                                      <p:cBhvr>
                                        <p:cTn id="53" dur="13">
                                          <p:stCondLst>
                                            <p:cond delay="904"/>
                                          </p:stCondLst>
                                        </p:cTn>
                                        <p:tgtEl>
                                          <p:spTgt spid="3">
                                            <p:graphicEl>
                                              <a:dgm id="{7721C3A4-91FC-4402-BD94-E96229A1F6BC}"/>
                                            </p:graphicEl>
                                          </p:spTgt>
                                        </p:tgtEl>
                                      </p:cBhvr>
                                      <p:to x="100000" y="95000"/>
                                    </p:animScale>
                                    <p:animScale>
                                      <p:cBhvr>
                                        <p:cTn id="54" dur="83" decel="50000">
                                          <p:stCondLst>
                                            <p:cond delay="917"/>
                                          </p:stCondLst>
                                        </p:cTn>
                                        <p:tgtEl>
                                          <p:spTgt spid="3">
                                            <p:graphicEl>
                                              <a:dgm id="{7721C3A4-91FC-4402-BD94-E96229A1F6BC}"/>
                                            </p:graphicEl>
                                          </p:spTgt>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3">
                                            <p:graphicEl>
                                              <a:dgm id="{D03E9A16-9E91-4A80-ADEC-0A858B5B8328}"/>
                                            </p:graphicEl>
                                          </p:spTgt>
                                        </p:tgtEl>
                                        <p:attrNameLst>
                                          <p:attrName>style.visibility</p:attrName>
                                        </p:attrNameLst>
                                      </p:cBhvr>
                                      <p:to>
                                        <p:strVal val="visible"/>
                                      </p:to>
                                    </p:set>
                                    <p:animEffect transition="in" filter="wipe(down)">
                                      <p:cBhvr>
                                        <p:cTn id="58" dur="290">
                                          <p:stCondLst>
                                            <p:cond delay="0"/>
                                          </p:stCondLst>
                                        </p:cTn>
                                        <p:tgtEl>
                                          <p:spTgt spid="3">
                                            <p:graphicEl>
                                              <a:dgm id="{D03E9A16-9E91-4A80-ADEC-0A858B5B8328}"/>
                                            </p:graphicEl>
                                          </p:spTgt>
                                        </p:tgtEl>
                                      </p:cBhvr>
                                    </p:animEffect>
                                    <p:anim calcmode="lin" valueType="num">
                                      <p:cBhvr>
                                        <p:cTn id="59" dur="911" tmFilter="0,0; 0.14,0.36; 0.43,0.73; 0.71,0.91; 1.0,1.0">
                                          <p:stCondLst>
                                            <p:cond delay="0"/>
                                          </p:stCondLst>
                                        </p:cTn>
                                        <p:tgtEl>
                                          <p:spTgt spid="3">
                                            <p:graphicEl>
                                              <a:dgm id="{D03E9A16-9E91-4A80-ADEC-0A858B5B8328}"/>
                                            </p:graphic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3">
                                            <p:graphicEl>
                                              <a:dgm id="{D03E9A16-9E91-4A80-ADEC-0A858B5B8328}"/>
                                            </p:graphic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3">
                                            <p:graphicEl>
                                              <a:dgm id="{D03E9A16-9E91-4A80-ADEC-0A858B5B8328}"/>
                                            </p:graphic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3">
                                            <p:graphicEl>
                                              <a:dgm id="{D03E9A16-9E91-4A80-ADEC-0A858B5B8328}"/>
                                            </p:graphic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3">
                                            <p:graphicEl>
                                              <a:dgm id="{D03E9A16-9E91-4A80-ADEC-0A858B5B8328}"/>
                                            </p:graphic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3">
                                            <p:graphicEl>
                                              <a:dgm id="{D03E9A16-9E91-4A80-ADEC-0A858B5B8328}"/>
                                            </p:graphicEl>
                                          </p:spTgt>
                                        </p:tgtEl>
                                      </p:cBhvr>
                                      <p:to x="100000" y="60000"/>
                                    </p:animScale>
                                    <p:animScale>
                                      <p:cBhvr>
                                        <p:cTn id="65" dur="83" decel="50000">
                                          <p:stCondLst>
                                            <p:cond delay="338"/>
                                          </p:stCondLst>
                                        </p:cTn>
                                        <p:tgtEl>
                                          <p:spTgt spid="3">
                                            <p:graphicEl>
                                              <a:dgm id="{D03E9A16-9E91-4A80-ADEC-0A858B5B8328}"/>
                                            </p:graphicEl>
                                          </p:spTgt>
                                        </p:tgtEl>
                                      </p:cBhvr>
                                      <p:to x="100000" y="100000"/>
                                    </p:animScale>
                                    <p:animScale>
                                      <p:cBhvr>
                                        <p:cTn id="66" dur="13">
                                          <p:stCondLst>
                                            <p:cond delay="656"/>
                                          </p:stCondLst>
                                        </p:cTn>
                                        <p:tgtEl>
                                          <p:spTgt spid="3">
                                            <p:graphicEl>
                                              <a:dgm id="{D03E9A16-9E91-4A80-ADEC-0A858B5B8328}"/>
                                            </p:graphicEl>
                                          </p:spTgt>
                                        </p:tgtEl>
                                      </p:cBhvr>
                                      <p:to x="100000" y="80000"/>
                                    </p:animScale>
                                    <p:animScale>
                                      <p:cBhvr>
                                        <p:cTn id="67" dur="83" decel="50000">
                                          <p:stCondLst>
                                            <p:cond delay="669"/>
                                          </p:stCondLst>
                                        </p:cTn>
                                        <p:tgtEl>
                                          <p:spTgt spid="3">
                                            <p:graphicEl>
                                              <a:dgm id="{D03E9A16-9E91-4A80-ADEC-0A858B5B8328}"/>
                                            </p:graphicEl>
                                          </p:spTgt>
                                        </p:tgtEl>
                                      </p:cBhvr>
                                      <p:to x="100000" y="100000"/>
                                    </p:animScale>
                                    <p:animScale>
                                      <p:cBhvr>
                                        <p:cTn id="68" dur="13">
                                          <p:stCondLst>
                                            <p:cond delay="821"/>
                                          </p:stCondLst>
                                        </p:cTn>
                                        <p:tgtEl>
                                          <p:spTgt spid="3">
                                            <p:graphicEl>
                                              <a:dgm id="{D03E9A16-9E91-4A80-ADEC-0A858B5B8328}"/>
                                            </p:graphicEl>
                                          </p:spTgt>
                                        </p:tgtEl>
                                      </p:cBhvr>
                                      <p:to x="100000" y="90000"/>
                                    </p:animScale>
                                    <p:animScale>
                                      <p:cBhvr>
                                        <p:cTn id="69" dur="83" decel="50000">
                                          <p:stCondLst>
                                            <p:cond delay="834"/>
                                          </p:stCondLst>
                                        </p:cTn>
                                        <p:tgtEl>
                                          <p:spTgt spid="3">
                                            <p:graphicEl>
                                              <a:dgm id="{D03E9A16-9E91-4A80-ADEC-0A858B5B8328}"/>
                                            </p:graphicEl>
                                          </p:spTgt>
                                        </p:tgtEl>
                                      </p:cBhvr>
                                      <p:to x="100000" y="100000"/>
                                    </p:animScale>
                                    <p:animScale>
                                      <p:cBhvr>
                                        <p:cTn id="70" dur="13">
                                          <p:stCondLst>
                                            <p:cond delay="904"/>
                                          </p:stCondLst>
                                        </p:cTn>
                                        <p:tgtEl>
                                          <p:spTgt spid="3">
                                            <p:graphicEl>
                                              <a:dgm id="{D03E9A16-9E91-4A80-ADEC-0A858B5B8328}"/>
                                            </p:graphicEl>
                                          </p:spTgt>
                                        </p:tgtEl>
                                      </p:cBhvr>
                                      <p:to x="100000" y="95000"/>
                                    </p:animScale>
                                    <p:animScale>
                                      <p:cBhvr>
                                        <p:cTn id="71" dur="83" decel="50000">
                                          <p:stCondLst>
                                            <p:cond delay="917"/>
                                          </p:stCondLst>
                                        </p:cTn>
                                        <p:tgtEl>
                                          <p:spTgt spid="3">
                                            <p:graphicEl>
                                              <a:dgm id="{D03E9A16-9E91-4A80-ADEC-0A858B5B8328}"/>
                                            </p:graphicEl>
                                          </p:spTgt>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3">
                                            <p:graphicEl>
                                              <a:dgm id="{6B74E16A-3DBC-4C21-93BA-0AFD5B88C473}"/>
                                            </p:graphicEl>
                                          </p:spTgt>
                                        </p:tgtEl>
                                        <p:attrNameLst>
                                          <p:attrName>style.visibility</p:attrName>
                                        </p:attrNameLst>
                                      </p:cBhvr>
                                      <p:to>
                                        <p:strVal val="visible"/>
                                      </p:to>
                                    </p:set>
                                    <p:animEffect transition="in" filter="wipe(down)">
                                      <p:cBhvr>
                                        <p:cTn id="75" dur="290">
                                          <p:stCondLst>
                                            <p:cond delay="0"/>
                                          </p:stCondLst>
                                        </p:cTn>
                                        <p:tgtEl>
                                          <p:spTgt spid="3">
                                            <p:graphicEl>
                                              <a:dgm id="{6B74E16A-3DBC-4C21-93BA-0AFD5B88C473}"/>
                                            </p:graphicEl>
                                          </p:spTgt>
                                        </p:tgtEl>
                                      </p:cBhvr>
                                    </p:animEffect>
                                    <p:anim calcmode="lin" valueType="num">
                                      <p:cBhvr>
                                        <p:cTn id="76" dur="911" tmFilter="0,0; 0.14,0.36; 0.43,0.73; 0.71,0.91; 1.0,1.0">
                                          <p:stCondLst>
                                            <p:cond delay="0"/>
                                          </p:stCondLst>
                                        </p:cTn>
                                        <p:tgtEl>
                                          <p:spTgt spid="3">
                                            <p:graphicEl>
                                              <a:dgm id="{6B74E16A-3DBC-4C21-93BA-0AFD5B88C47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3">
                                            <p:graphicEl>
                                              <a:dgm id="{6B74E16A-3DBC-4C21-93BA-0AFD5B88C47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3">
                                            <p:graphicEl>
                                              <a:dgm id="{6B74E16A-3DBC-4C21-93BA-0AFD5B88C47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3">
                                            <p:graphicEl>
                                              <a:dgm id="{6B74E16A-3DBC-4C21-93BA-0AFD5B88C47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3">
                                            <p:graphicEl>
                                              <a:dgm id="{6B74E16A-3DBC-4C21-93BA-0AFD5B88C47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3">
                                            <p:graphicEl>
                                              <a:dgm id="{6B74E16A-3DBC-4C21-93BA-0AFD5B88C473}"/>
                                            </p:graphicEl>
                                          </p:spTgt>
                                        </p:tgtEl>
                                      </p:cBhvr>
                                      <p:to x="100000" y="60000"/>
                                    </p:animScale>
                                    <p:animScale>
                                      <p:cBhvr>
                                        <p:cTn id="82" dur="83" decel="50000">
                                          <p:stCondLst>
                                            <p:cond delay="338"/>
                                          </p:stCondLst>
                                        </p:cTn>
                                        <p:tgtEl>
                                          <p:spTgt spid="3">
                                            <p:graphicEl>
                                              <a:dgm id="{6B74E16A-3DBC-4C21-93BA-0AFD5B88C473}"/>
                                            </p:graphicEl>
                                          </p:spTgt>
                                        </p:tgtEl>
                                      </p:cBhvr>
                                      <p:to x="100000" y="100000"/>
                                    </p:animScale>
                                    <p:animScale>
                                      <p:cBhvr>
                                        <p:cTn id="83" dur="13">
                                          <p:stCondLst>
                                            <p:cond delay="656"/>
                                          </p:stCondLst>
                                        </p:cTn>
                                        <p:tgtEl>
                                          <p:spTgt spid="3">
                                            <p:graphicEl>
                                              <a:dgm id="{6B74E16A-3DBC-4C21-93BA-0AFD5B88C473}"/>
                                            </p:graphicEl>
                                          </p:spTgt>
                                        </p:tgtEl>
                                      </p:cBhvr>
                                      <p:to x="100000" y="80000"/>
                                    </p:animScale>
                                    <p:animScale>
                                      <p:cBhvr>
                                        <p:cTn id="84" dur="83" decel="50000">
                                          <p:stCondLst>
                                            <p:cond delay="669"/>
                                          </p:stCondLst>
                                        </p:cTn>
                                        <p:tgtEl>
                                          <p:spTgt spid="3">
                                            <p:graphicEl>
                                              <a:dgm id="{6B74E16A-3DBC-4C21-93BA-0AFD5B88C473}"/>
                                            </p:graphicEl>
                                          </p:spTgt>
                                        </p:tgtEl>
                                      </p:cBhvr>
                                      <p:to x="100000" y="100000"/>
                                    </p:animScale>
                                    <p:animScale>
                                      <p:cBhvr>
                                        <p:cTn id="85" dur="13">
                                          <p:stCondLst>
                                            <p:cond delay="821"/>
                                          </p:stCondLst>
                                        </p:cTn>
                                        <p:tgtEl>
                                          <p:spTgt spid="3">
                                            <p:graphicEl>
                                              <a:dgm id="{6B74E16A-3DBC-4C21-93BA-0AFD5B88C473}"/>
                                            </p:graphicEl>
                                          </p:spTgt>
                                        </p:tgtEl>
                                      </p:cBhvr>
                                      <p:to x="100000" y="90000"/>
                                    </p:animScale>
                                    <p:animScale>
                                      <p:cBhvr>
                                        <p:cTn id="86" dur="83" decel="50000">
                                          <p:stCondLst>
                                            <p:cond delay="834"/>
                                          </p:stCondLst>
                                        </p:cTn>
                                        <p:tgtEl>
                                          <p:spTgt spid="3">
                                            <p:graphicEl>
                                              <a:dgm id="{6B74E16A-3DBC-4C21-93BA-0AFD5B88C473}"/>
                                            </p:graphicEl>
                                          </p:spTgt>
                                        </p:tgtEl>
                                      </p:cBhvr>
                                      <p:to x="100000" y="100000"/>
                                    </p:animScale>
                                    <p:animScale>
                                      <p:cBhvr>
                                        <p:cTn id="87" dur="13">
                                          <p:stCondLst>
                                            <p:cond delay="904"/>
                                          </p:stCondLst>
                                        </p:cTn>
                                        <p:tgtEl>
                                          <p:spTgt spid="3">
                                            <p:graphicEl>
                                              <a:dgm id="{6B74E16A-3DBC-4C21-93BA-0AFD5B88C473}"/>
                                            </p:graphicEl>
                                          </p:spTgt>
                                        </p:tgtEl>
                                      </p:cBhvr>
                                      <p:to x="100000" y="95000"/>
                                    </p:animScale>
                                    <p:animScale>
                                      <p:cBhvr>
                                        <p:cTn id="88" dur="83" decel="50000">
                                          <p:stCondLst>
                                            <p:cond delay="917"/>
                                          </p:stCondLst>
                                        </p:cTn>
                                        <p:tgtEl>
                                          <p:spTgt spid="3">
                                            <p:graphicEl>
                                              <a:dgm id="{6B74E16A-3DBC-4C21-93BA-0AFD5B88C473}"/>
                                            </p:graphicEl>
                                          </p:spTgt>
                                        </p:tgtEl>
                                      </p:cBhvr>
                                      <p:to x="100000" y="100000"/>
                                    </p:animScale>
                                  </p:childTnLst>
                                </p:cTn>
                              </p:par>
                            </p:childTnLst>
                          </p:cTn>
                        </p:par>
                        <p:par>
                          <p:cTn id="89" fill="hold">
                            <p:stCondLst>
                              <p:cond delay="5000"/>
                            </p:stCondLst>
                            <p:childTnLst>
                              <p:par>
                                <p:cTn id="90" presetID="26" presetClass="entr" presetSubtype="0" fill="hold" grpId="0" nodeType="afterEffect">
                                  <p:stCondLst>
                                    <p:cond delay="0"/>
                                  </p:stCondLst>
                                  <p:childTnLst>
                                    <p:set>
                                      <p:cBhvr>
                                        <p:cTn id="91" dur="1" fill="hold">
                                          <p:stCondLst>
                                            <p:cond delay="0"/>
                                          </p:stCondLst>
                                        </p:cTn>
                                        <p:tgtEl>
                                          <p:spTgt spid="3">
                                            <p:graphicEl>
                                              <a:dgm id="{94C210B2-7746-42E5-B57C-E576F92FA617}"/>
                                            </p:graphicEl>
                                          </p:spTgt>
                                        </p:tgtEl>
                                        <p:attrNameLst>
                                          <p:attrName>style.visibility</p:attrName>
                                        </p:attrNameLst>
                                      </p:cBhvr>
                                      <p:to>
                                        <p:strVal val="visible"/>
                                      </p:to>
                                    </p:set>
                                    <p:animEffect transition="in" filter="wipe(down)">
                                      <p:cBhvr>
                                        <p:cTn id="92" dur="290">
                                          <p:stCondLst>
                                            <p:cond delay="0"/>
                                          </p:stCondLst>
                                        </p:cTn>
                                        <p:tgtEl>
                                          <p:spTgt spid="3">
                                            <p:graphicEl>
                                              <a:dgm id="{94C210B2-7746-42E5-B57C-E576F92FA617}"/>
                                            </p:graphicEl>
                                          </p:spTgt>
                                        </p:tgtEl>
                                      </p:cBhvr>
                                    </p:animEffect>
                                    <p:anim calcmode="lin" valueType="num">
                                      <p:cBhvr>
                                        <p:cTn id="93" dur="911" tmFilter="0,0; 0.14,0.36; 0.43,0.73; 0.71,0.91; 1.0,1.0">
                                          <p:stCondLst>
                                            <p:cond delay="0"/>
                                          </p:stCondLst>
                                        </p:cTn>
                                        <p:tgtEl>
                                          <p:spTgt spid="3">
                                            <p:graphicEl>
                                              <a:dgm id="{94C210B2-7746-42E5-B57C-E576F92FA617}"/>
                                            </p:graphic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3">
                                            <p:graphicEl>
                                              <a:dgm id="{94C210B2-7746-42E5-B57C-E576F92FA617}"/>
                                            </p:graphic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3">
                                            <p:graphicEl>
                                              <a:dgm id="{94C210B2-7746-42E5-B57C-E576F92FA617}"/>
                                            </p:graphic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3">
                                            <p:graphicEl>
                                              <a:dgm id="{94C210B2-7746-42E5-B57C-E576F92FA617}"/>
                                            </p:graphic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3">
                                            <p:graphicEl>
                                              <a:dgm id="{94C210B2-7746-42E5-B57C-E576F92FA617}"/>
                                            </p:graphic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3">
                                            <p:graphicEl>
                                              <a:dgm id="{94C210B2-7746-42E5-B57C-E576F92FA617}"/>
                                            </p:graphicEl>
                                          </p:spTgt>
                                        </p:tgtEl>
                                      </p:cBhvr>
                                      <p:to x="100000" y="60000"/>
                                    </p:animScale>
                                    <p:animScale>
                                      <p:cBhvr>
                                        <p:cTn id="99" dur="83" decel="50000">
                                          <p:stCondLst>
                                            <p:cond delay="338"/>
                                          </p:stCondLst>
                                        </p:cTn>
                                        <p:tgtEl>
                                          <p:spTgt spid="3">
                                            <p:graphicEl>
                                              <a:dgm id="{94C210B2-7746-42E5-B57C-E576F92FA617}"/>
                                            </p:graphicEl>
                                          </p:spTgt>
                                        </p:tgtEl>
                                      </p:cBhvr>
                                      <p:to x="100000" y="100000"/>
                                    </p:animScale>
                                    <p:animScale>
                                      <p:cBhvr>
                                        <p:cTn id="100" dur="13">
                                          <p:stCondLst>
                                            <p:cond delay="656"/>
                                          </p:stCondLst>
                                        </p:cTn>
                                        <p:tgtEl>
                                          <p:spTgt spid="3">
                                            <p:graphicEl>
                                              <a:dgm id="{94C210B2-7746-42E5-B57C-E576F92FA617}"/>
                                            </p:graphicEl>
                                          </p:spTgt>
                                        </p:tgtEl>
                                      </p:cBhvr>
                                      <p:to x="100000" y="80000"/>
                                    </p:animScale>
                                    <p:animScale>
                                      <p:cBhvr>
                                        <p:cTn id="101" dur="83" decel="50000">
                                          <p:stCondLst>
                                            <p:cond delay="669"/>
                                          </p:stCondLst>
                                        </p:cTn>
                                        <p:tgtEl>
                                          <p:spTgt spid="3">
                                            <p:graphicEl>
                                              <a:dgm id="{94C210B2-7746-42E5-B57C-E576F92FA617}"/>
                                            </p:graphicEl>
                                          </p:spTgt>
                                        </p:tgtEl>
                                      </p:cBhvr>
                                      <p:to x="100000" y="100000"/>
                                    </p:animScale>
                                    <p:animScale>
                                      <p:cBhvr>
                                        <p:cTn id="102" dur="13">
                                          <p:stCondLst>
                                            <p:cond delay="821"/>
                                          </p:stCondLst>
                                        </p:cTn>
                                        <p:tgtEl>
                                          <p:spTgt spid="3">
                                            <p:graphicEl>
                                              <a:dgm id="{94C210B2-7746-42E5-B57C-E576F92FA617}"/>
                                            </p:graphicEl>
                                          </p:spTgt>
                                        </p:tgtEl>
                                      </p:cBhvr>
                                      <p:to x="100000" y="90000"/>
                                    </p:animScale>
                                    <p:animScale>
                                      <p:cBhvr>
                                        <p:cTn id="103" dur="83" decel="50000">
                                          <p:stCondLst>
                                            <p:cond delay="834"/>
                                          </p:stCondLst>
                                        </p:cTn>
                                        <p:tgtEl>
                                          <p:spTgt spid="3">
                                            <p:graphicEl>
                                              <a:dgm id="{94C210B2-7746-42E5-B57C-E576F92FA617}"/>
                                            </p:graphicEl>
                                          </p:spTgt>
                                        </p:tgtEl>
                                      </p:cBhvr>
                                      <p:to x="100000" y="100000"/>
                                    </p:animScale>
                                    <p:animScale>
                                      <p:cBhvr>
                                        <p:cTn id="104" dur="13">
                                          <p:stCondLst>
                                            <p:cond delay="904"/>
                                          </p:stCondLst>
                                        </p:cTn>
                                        <p:tgtEl>
                                          <p:spTgt spid="3">
                                            <p:graphicEl>
                                              <a:dgm id="{94C210B2-7746-42E5-B57C-E576F92FA617}"/>
                                            </p:graphicEl>
                                          </p:spTgt>
                                        </p:tgtEl>
                                      </p:cBhvr>
                                      <p:to x="100000" y="95000"/>
                                    </p:animScale>
                                    <p:animScale>
                                      <p:cBhvr>
                                        <p:cTn id="105" dur="83" decel="50000">
                                          <p:stCondLst>
                                            <p:cond delay="917"/>
                                          </p:stCondLst>
                                        </p:cTn>
                                        <p:tgtEl>
                                          <p:spTgt spid="3">
                                            <p:graphicEl>
                                              <a:dgm id="{94C210B2-7746-42E5-B57C-E576F92FA617}"/>
                                            </p:graphicEl>
                                          </p:spTgt>
                                        </p:tgtEl>
                                      </p:cBhvr>
                                      <p:to x="100000" y="100000"/>
                                    </p:animScale>
                                  </p:childTnLst>
                                </p:cTn>
                              </p:par>
                            </p:childTnLst>
                          </p:cTn>
                        </p:par>
                        <p:par>
                          <p:cTn id="106" fill="hold">
                            <p:stCondLst>
                              <p:cond delay="6000"/>
                            </p:stCondLst>
                            <p:childTnLst>
                              <p:par>
                                <p:cTn id="107" presetID="26" presetClass="entr" presetSubtype="0" fill="hold" grpId="0" nodeType="afterEffect">
                                  <p:stCondLst>
                                    <p:cond delay="0"/>
                                  </p:stCondLst>
                                  <p:childTnLst>
                                    <p:set>
                                      <p:cBhvr>
                                        <p:cTn id="108" dur="1" fill="hold">
                                          <p:stCondLst>
                                            <p:cond delay="0"/>
                                          </p:stCondLst>
                                        </p:cTn>
                                        <p:tgtEl>
                                          <p:spTgt spid="3">
                                            <p:graphicEl>
                                              <a:dgm id="{4D29012B-586F-404B-AB7E-6D603E78D822}"/>
                                            </p:graphicEl>
                                          </p:spTgt>
                                        </p:tgtEl>
                                        <p:attrNameLst>
                                          <p:attrName>style.visibility</p:attrName>
                                        </p:attrNameLst>
                                      </p:cBhvr>
                                      <p:to>
                                        <p:strVal val="visible"/>
                                      </p:to>
                                    </p:set>
                                    <p:animEffect transition="in" filter="wipe(down)">
                                      <p:cBhvr>
                                        <p:cTn id="109" dur="290">
                                          <p:stCondLst>
                                            <p:cond delay="0"/>
                                          </p:stCondLst>
                                        </p:cTn>
                                        <p:tgtEl>
                                          <p:spTgt spid="3">
                                            <p:graphicEl>
                                              <a:dgm id="{4D29012B-586F-404B-AB7E-6D603E78D822}"/>
                                            </p:graphicEl>
                                          </p:spTgt>
                                        </p:tgtEl>
                                      </p:cBhvr>
                                    </p:animEffect>
                                    <p:anim calcmode="lin" valueType="num">
                                      <p:cBhvr>
                                        <p:cTn id="110" dur="911" tmFilter="0,0; 0.14,0.36; 0.43,0.73; 0.71,0.91; 1.0,1.0">
                                          <p:stCondLst>
                                            <p:cond delay="0"/>
                                          </p:stCondLst>
                                        </p:cTn>
                                        <p:tgtEl>
                                          <p:spTgt spid="3">
                                            <p:graphicEl>
                                              <a:dgm id="{4D29012B-586F-404B-AB7E-6D603E78D822}"/>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3">
                                            <p:graphicEl>
                                              <a:dgm id="{4D29012B-586F-404B-AB7E-6D603E78D822}"/>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3">
                                            <p:graphicEl>
                                              <a:dgm id="{4D29012B-586F-404B-AB7E-6D603E78D822}"/>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3">
                                            <p:graphicEl>
                                              <a:dgm id="{4D29012B-586F-404B-AB7E-6D603E78D822}"/>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3">
                                            <p:graphicEl>
                                              <a:dgm id="{4D29012B-586F-404B-AB7E-6D603E78D822}"/>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3">
                                            <p:graphicEl>
                                              <a:dgm id="{4D29012B-586F-404B-AB7E-6D603E78D822}"/>
                                            </p:graphicEl>
                                          </p:spTgt>
                                        </p:tgtEl>
                                      </p:cBhvr>
                                      <p:to x="100000" y="60000"/>
                                    </p:animScale>
                                    <p:animScale>
                                      <p:cBhvr>
                                        <p:cTn id="116" dur="83" decel="50000">
                                          <p:stCondLst>
                                            <p:cond delay="338"/>
                                          </p:stCondLst>
                                        </p:cTn>
                                        <p:tgtEl>
                                          <p:spTgt spid="3">
                                            <p:graphicEl>
                                              <a:dgm id="{4D29012B-586F-404B-AB7E-6D603E78D822}"/>
                                            </p:graphicEl>
                                          </p:spTgt>
                                        </p:tgtEl>
                                      </p:cBhvr>
                                      <p:to x="100000" y="100000"/>
                                    </p:animScale>
                                    <p:animScale>
                                      <p:cBhvr>
                                        <p:cTn id="117" dur="13">
                                          <p:stCondLst>
                                            <p:cond delay="656"/>
                                          </p:stCondLst>
                                        </p:cTn>
                                        <p:tgtEl>
                                          <p:spTgt spid="3">
                                            <p:graphicEl>
                                              <a:dgm id="{4D29012B-586F-404B-AB7E-6D603E78D822}"/>
                                            </p:graphicEl>
                                          </p:spTgt>
                                        </p:tgtEl>
                                      </p:cBhvr>
                                      <p:to x="100000" y="80000"/>
                                    </p:animScale>
                                    <p:animScale>
                                      <p:cBhvr>
                                        <p:cTn id="118" dur="83" decel="50000">
                                          <p:stCondLst>
                                            <p:cond delay="669"/>
                                          </p:stCondLst>
                                        </p:cTn>
                                        <p:tgtEl>
                                          <p:spTgt spid="3">
                                            <p:graphicEl>
                                              <a:dgm id="{4D29012B-586F-404B-AB7E-6D603E78D822}"/>
                                            </p:graphicEl>
                                          </p:spTgt>
                                        </p:tgtEl>
                                      </p:cBhvr>
                                      <p:to x="100000" y="100000"/>
                                    </p:animScale>
                                    <p:animScale>
                                      <p:cBhvr>
                                        <p:cTn id="119" dur="13">
                                          <p:stCondLst>
                                            <p:cond delay="821"/>
                                          </p:stCondLst>
                                        </p:cTn>
                                        <p:tgtEl>
                                          <p:spTgt spid="3">
                                            <p:graphicEl>
                                              <a:dgm id="{4D29012B-586F-404B-AB7E-6D603E78D822}"/>
                                            </p:graphicEl>
                                          </p:spTgt>
                                        </p:tgtEl>
                                      </p:cBhvr>
                                      <p:to x="100000" y="90000"/>
                                    </p:animScale>
                                    <p:animScale>
                                      <p:cBhvr>
                                        <p:cTn id="120" dur="83" decel="50000">
                                          <p:stCondLst>
                                            <p:cond delay="834"/>
                                          </p:stCondLst>
                                        </p:cTn>
                                        <p:tgtEl>
                                          <p:spTgt spid="3">
                                            <p:graphicEl>
                                              <a:dgm id="{4D29012B-586F-404B-AB7E-6D603E78D822}"/>
                                            </p:graphicEl>
                                          </p:spTgt>
                                        </p:tgtEl>
                                      </p:cBhvr>
                                      <p:to x="100000" y="100000"/>
                                    </p:animScale>
                                    <p:animScale>
                                      <p:cBhvr>
                                        <p:cTn id="121" dur="13">
                                          <p:stCondLst>
                                            <p:cond delay="904"/>
                                          </p:stCondLst>
                                        </p:cTn>
                                        <p:tgtEl>
                                          <p:spTgt spid="3">
                                            <p:graphicEl>
                                              <a:dgm id="{4D29012B-586F-404B-AB7E-6D603E78D822}"/>
                                            </p:graphicEl>
                                          </p:spTgt>
                                        </p:tgtEl>
                                      </p:cBhvr>
                                      <p:to x="100000" y="95000"/>
                                    </p:animScale>
                                    <p:animScale>
                                      <p:cBhvr>
                                        <p:cTn id="122" dur="83" decel="50000">
                                          <p:stCondLst>
                                            <p:cond delay="917"/>
                                          </p:stCondLst>
                                        </p:cTn>
                                        <p:tgtEl>
                                          <p:spTgt spid="3">
                                            <p:graphicEl>
                                              <a:dgm id="{4D29012B-586F-404B-AB7E-6D603E78D822}"/>
                                            </p:graphicEl>
                                          </p:spTgt>
                                        </p:tgtEl>
                                      </p:cBhvr>
                                      <p:to x="100000" y="100000"/>
                                    </p:animScale>
                                  </p:childTnLst>
                                </p:cTn>
                              </p:par>
                            </p:childTnLst>
                          </p:cTn>
                        </p:par>
                        <p:par>
                          <p:cTn id="123" fill="hold">
                            <p:stCondLst>
                              <p:cond delay="7000"/>
                            </p:stCondLst>
                            <p:childTnLst>
                              <p:par>
                                <p:cTn id="124" presetID="26" presetClass="entr" presetSubtype="0" fill="hold" grpId="0" nodeType="afterEffect">
                                  <p:stCondLst>
                                    <p:cond delay="0"/>
                                  </p:stCondLst>
                                  <p:childTnLst>
                                    <p:set>
                                      <p:cBhvr>
                                        <p:cTn id="125" dur="1" fill="hold">
                                          <p:stCondLst>
                                            <p:cond delay="0"/>
                                          </p:stCondLst>
                                        </p:cTn>
                                        <p:tgtEl>
                                          <p:spTgt spid="3">
                                            <p:graphicEl>
                                              <a:dgm id="{9615FD23-E696-4758-83F5-AC9DE55E9974}"/>
                                            </p:graphicEl>
                                          </p:spTgt>
                                        </p:tgtEl>
                                        <p:attrNameLst>
                                          <p:attrName>style.visibility</p:attrName>
                                        </p:attrNameLst>
                                      </p:cBhvr>
                                      <p:to>
                                        <p:strVal val="visible"/>
                                      </p:to>
                                    </p:set>
                                    <p:animEffect transition="in" filter="wipe(down)">
                                      <p:cBhvr>
                                        <p:cTn id="126" dur="290">
                                          <p:stCondLst>
                                            <p:cond delay="0"/>
                                          </p:stCondLst>
                                        </p:cTn>
                                        <p:tgtEl>
                                          <p:spTgt spid="3">
                                            <p:graphicEl>
                                              <a:dgm id="{9615FD23-E696-4758-83F5-AC9DE55E9974}"/>
                                            </p:graphicEl>
                                          </p:spTgt>
                                        </p:tgtEl>
                                      </p:cBhvr>
                                    </p:animEffect>
                                    <p:anim calcmode="lin" valueType="num">
                                      <p:cBhvr>
                                        <p:cTn id="127" dur="911" tmFilter="0,0; 0.14,0.36; 0.43,0.73; 0.71,0.91; 1.0,1.0">
                                          <p:stCondLst>
                                            <p:cond delay="0"/>
                                          </p:stCondLst>
                                        </p:cTn>
                                        <p:tgtEl>
                                          <p:spTgt spid="3">
                                            <p:graphicEl>
                                              <a:dgm id="{9615FD23-E696-4758-83F5-AC9DE55E9974}"/>
                                            </p:graphicEl>
                                          </p:spTgt>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3">
                                            <p:graphicEl>
                                              <a:dgm id="{9615FD23-E696-4758-83F5-AC9DE55E9974}"/>
                                            </p:graphicEl>
                                          </p:spTgt>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3">
                                            <p:graphicEl>
                                              <a:dgm id="{9615FD23-E696-4758-83F5-AC9DE55E9974}"/>
                                            </p:graphicEl>
                                          </p:spTgt>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3">
                                            <p:graphicEl>
                                              <a:dgm id="{9615FD23-E696-4758-83F5-AC9DE55E9974}"/>
                                            </p:graphicEl>
                                          </p:spTgt>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3">
                                            <p:graphicEl>
                                              <a:dgm id="{9615FD23-E696-4758-83F5-AC9DE55E9974}"/>
                                            </p:graphicEl>
                                          </p:spTgt>
                                        </p:tgtEl>
                                        <p:attrNameLst>
                                          <p:attrName>ppt_y</p:attrName>
                                        </p:attrNameLst>
                                      </p:cBhvr>
                                      <p:tavLst>
                                        <p:tav tm="0" fmla="#ppt_y-sin(pi*$)/81">
                                          <p:val>
                                            <p:fltVal val="0"/>
                                          </p:val>
                                        </p:tav>
                                        <p:tav tm="100000">
                                          <p:val>
                                            <p:fltVal val="1"/>
                                          </p:val>
                                        </p:tav>
                                      </p:tavLst>
                                    </p:anim>
                                    <p:animScale>
                                      <p:cBhvr>
                                        <p:cTn id="132" dur="13">
                                          <p:stCondLst>
                                            <p:cond delay="325"/>
                                          </p:stCondLst>
                                        </p:cTn>
                                        <p:tgtEl>
                                          <p:spTgt spid="3">
                                            <p:graphicEl>
                                              <a:dgm id="{9615FD23-E696-4758-83F5-AC9DE55E9974}"/>
                                            </p:graphicEl>
                                          </p:spTgt>
                                        </p:tgtEl>
                                      </p:cBhvr>
                                      <p:to x="100000" y="60000"/>
                                    </p:animScale>
                                    <p:animScale>
                                      <p:cBhvr>
                                        <p:cTn id="133" dur="83" decel="50000">
                                          <p:stCondLst>
                                            <p:cond delay="338"/>
                                          </p:stCondLst>
                                        </p:cTn>
                                        <p:tgtEl>
                                          <p:spTgt spid="3">
                                            <p:graphicEl>
                                              <a:dgm id="{9615FD23-E696-4758-83F5-AC9DE55E9974}"/>
                                            </p:graphicEl>
                                          </p:spTgt>
                                        </p:tgtEl>
                                      </p:cBhvr>
                                      <p:to x="100000" y="100000"/>
                                    </p:animScale>
                                    <p:animScale>
                                      <p:cBhvr>
                                        <p:cTn id="134" dur="13">
                                          <p:stCondLst>
                                            <p:cond delay="656"/>
                                          </p:stCondLst>
                                        </p:cTn>
                                        <p:tgtEl>
                                          <p:spTgt spid="3">
                                            <p:graphicEl>
                                              <a:dgm id="{9615FD23-E696-4758-83F5-AC9DE55E9974}"/>
                                            </p:graphicEl>
                                          </p:spTgt>
                                        </p:tgtEl>
                                      </p:cBhvr>
                                      <p:to x="100000" y="80000"/>
                                    </p:animScale>
                                    <p:animScale>
                                      <p:cBhvr>
                                        <p:cTn id="135" dur="83" decel="50000">
                                          <p:stCondLst>
                                            <p:cond delay="669"/>
                                          </p:stCondLst>
                                        </p:cTn>
                                        <p:tgtEl>
                                          <p:spTgt spid="3">
                                            <p:graphicEl>
                                              <a:dgm id="{9615FD23-E696-4758-83F5-AC9DE55E9974}"/>
                                            </p:graphicEl>
                                          </p:spTgt>
                                        </p:tgtEl>
                                      </p:cBhvr>
                                      <p:to x="100000" y="100000"/>
                                    </p:animScale>
                                    <p:animScale>
                                      <p:cBhvr>
                                        <p:cTn id="136" dur="13">
                                          <p:stCondLst>
                                            <p:cond delay="821"/>
                                          </p:stCondLst>
                                        </p:cTn>
                                        <p:tgtEl>
                                          <p:spTgt spid="3">
                                            <p:graphicEl>
                                              <a:dgm id="{9615FD23-E696-4758-83F5-AC9DE55E9974}"/>
                                            </p:graphicEl>
                                          </p:spTgt>
                                        </p:tgtEl>
                                      </p:cBhvr>
                                      <p:to x="100000" y="90000"/>
                                    </p:animScale>
                                    <p:animScale>
                                      <p:cBhvr>
                                        <p:cTn id="137" dur="83" decel="50000">
                                          <p:stCondLst>
                                            <p:cond delay="834"/>
                                          </p:stCondLst>
                                        </p:cTn>
                                        <p:tgtEl>
                                          <p:spTgt spid="3">
                                            <p:graphicEl>
                                              <a:dgm id="{9615FD23-E696-4758-83F5-AC9DE55E9974}"/>
                                            </p:graphicEl>
                                          </p:spTgt>
                                        </p:tgtEl>
                                      </p:cBhvr>
                                      <p:to x="100000" y="100000"/>
                                    </p:animScale>
                                    <p:animScale>
                                      <p:cBhvr>
                                        <p:cTn id="138" dur="13">
                                          <p:stCondLst>
                                            <p:cond delay="904"/>
                                          </p:stCondLst>
                                        </p:cTn>
                                        <p:tgtEl>
                                          <p:spTgt spid="3">
                                            <p:graphicEl>
                                              <a:dgm id="{9615FD23-E696-4758-83F5-AC9DE55E9974}"/>
                                            </p:graphicEl>
                                          </p:spTgt>
                                        </p:tgtEl>
                                      </p:cBhvr>
                                      <p:to x="100000" y="95000"/>
                                    </p:animScale>
                                    <p:animScale>
                                      <p:cBhvr>
                                        <p:cTn id="139" dur="83" decel="50000">
                                          <p:stCondLst>
                                            <p:cond delay="917"/>
                                          </p:stCondLst>
                                        </p:cTn>
                                        <p:tgtEl>
                                          <p:spTgt spid="3">
                                            <p:graphicEl>
                                              <a:dgm id="{9615FD23-E696-4758-83F5-AC9DE55E9974}"/>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E6DE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ln w="0"/>
                <a:solidFill>
                  <a:schemeClr val="tx1"/>
                </a:solidFill>
                <a:latin typeface="Colored Crayons" panose="02000500000000000000" pitchFamily="2" charset="0"/>
              </a:rPr>
              <a:t>The </a:t>
            </a:r>
            <a:r>
              <a:rPr lang="en-CA" sz="6000" dirty="0" smtClean="0">
                <a:ln w="0"/>
                <a:solidFill>
                  <a:schemeClr val="tx1"/>
                </a:solidFill>
                <a:latin typeface="Colored Crayons" panose="02000500000000000000" pitchFamily="2" charset="0"/>
              </a:rPr>
              <a:t>issues</a:t>
            </a:r>
            <a:endParaRPr lang="en-CA" sz="6000" dirty="0">
              <a:ln w="0"/>
              <a:solidFill>
                <a:schemeClr val="tx1"/>
              </a:solidFill>
              <a:latin typeface="Colored Crayons" panose="02000500000000000000" pitchFamily="2" charset="0"/>
            </a:endParaRPr>
          </a:p>
        </p:txBody>
      </p:sp>
    </p:spTree>
    <p:extLst>
      <p:ext uri="{BB962C8B-B14F-4D97-AF65-F5344CB8AC3E}">
        <p14:creationId xmlns:p14="http://schemas.microsoft.com/office/powerpoint/2010/main" val="2582983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745" r="4173"/>
          <a:stretch/>
        </p:blipFill>
        <p:spPr>
          <a:xfrm>
            <a:off x="5865224" y="185417"/>
            <a:ext cx="6139541" cy="4671728"/>
          </a:xfrm>
          <a:prstGeom prst="rect">
            <a:avLst/>
          </a:prstGeom>
        </p:spPr>
      </p:pic>
      <p:sp>
        <p:nvSpPr>
          <p:cNvPr id="4" name="Frame 3">
            <a:hlinkClick r:id="rId3" action="ppaction://hlinksldjump"/>
          </p:cNvPr>
          <p:cNvSpPr/>
          <p:nvPr/>
        </p:nvSpPr>
        <p:spPr>
          <a:xfrm>
            <a:off x="0" y="0"/>
            <a:ext cx="12192000" cy="6858000"/>
          </a:xfrm>
          <a:prstGeom prst="frame">
            <a:avLst>
              <a:gd name="adj1" fmla="val 264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1"/>
          <p:cNvSpPr/>
          <p:nvPr/>
        </p:nvSpPr>
        <p:spPr>
          <a:xfrm>
            <a:off x="173620" y="185417"/>
            <a:ext cx="5691604" cy="4671728"/>
          </a:xfrm>
          <a:prstGeom prst="rect">
            <a:avLst/>
          </a:prstGeom>
          <a:solidFill>
            <a:schemeClr val="tx1"/>
          </a:solidFill>
        </p:spPr>
        <p:txBody>
          <a:bodyPr wrap="square">
            <a:spAutoFit/>
          </a:bodyPr>
          <a:lstStyle/>
          <a:p>
            <a:pPr>
              <a:lnSpc>
                <a:spcPct val="107000"/>
              </a:lnSpc>
              <a:spcAft>
                <a:spcPts val="800"/>
              </a:spcAft>
            </a:pPr>
            <a:r>
              <a:rPr lang="en-CA" sz="2800" dirty="0">
                <a:solidFill>
                  <a:schemeClr val="bg1"/>
                </a:solidFill>
                <a:latin typeface="Colored Crayons" panose="02000500000000000000" pitchFamily="2" charset="0"/>
                <a:ea typeface="Calibri" panose="020F0502020204030204" pitchFamily="34" charset="0"/>
                <a:cs typeface="Times New Roman" panose="02020603050405020304" pitchFamily="18" charset="0"/>
              </a:rPr>
              <a:t>We live in a society. We are not isolated. Every single day we come across issues, challenges and agendas some we agree with and some we don’t. We love participating in polls. Agreeing or disagreeing with issues and opinions is like a power drug. We express our opinion and we feel the power</a:t>
            </a:r>
            <a:r>
              <a:rPr lang="en-CA" sz="2800" dirty="0" smtClean="0">
                <a:solidFill>
                  <a:schemeClr val="bg1"/>
                </a:solidFill>
                <a:latin typeface="Colored Crayons" panose="02000500000000000000" pitchFamily="2" charset="0"/>
                <a:ea typeface="Calibri" panose="020F0502020204030204" pitchFamily="34" charset="0"/>
                <a:cs typeface="Times New Roman" panose="02020603050405020304" pitchFamily="18" charset="0"/>
              </a:rPr>
              <a:t>.</a:t>
            </a:r>
            <a:endParaRPr lang="en-CA" sz="2800" dirty="0">
              <a:solidFill>
                <a:schemeClr val="bg1"/>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
        <p:nvSpPr>
          <p:cNvPr id="3" name="Rectangle 2"/>
          <p:cNvSpPr/>
          <p:nvPr/>
        </p:nvSpPr>
        <p:spPr>
          <a:xfrm>
            <a:off x="1250763" y="5173858"/>
            <a:ext cx="9690473" cy="1014124"/>
          </a:xfrm>
          <a:prstGeom prst="rect">
            <a:avLst/>
          </a:prstGeom>
        </p:spPr>
        <p:txBody>
          <a:bodyPr wrap="none">
            <a:spAutoFit/>
          </a:bodyPr>
          <a:lstStyle/>
          <a:p>
            <a:pPr>
              <a:lnSpc>
                <a:spcPct val="107000"/>
              </a:lnSpc>
              <a:spcAft>
                <a:spcPts val="800"/>
              </a:spcAft>
            </a:pP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But we avoid controversies</a:t>
            </a:r>
            <a:endParaRPr lang="en-CA" sz="6000" dirty="0">
              <a:solidFill>
                <a:srgbClr val="FF0000"/>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0300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2000" fill="hold"/>
                                        <p:tgtEl>
                                          <p:spTgt spid="2">
                                            <p:txEl>
                                              <p:pRg st="0" end="0"/>
                                            </p:txEl>
                                          </p:spTgt>
                                        </p:tgtEl>
                                        <p:attrNameLst>
                                          <p:attrName>style.color</p:attrName>
                                        </p:attrNameLst>
                                      </p:cBhvr>
                                      <p:to>
                                        <p:clrVal>
                                          <a:srgbClr val="FFFF00"/>
                                        </p:clrVal>
                                      </p:to>
                                    </p:set>
                                    <p:set>
                                      <p:cBhvr>
                                        <p:cTn id="7" dur="2000" fill="hold"/>
                                        <p:tgtEl>
                                          <p:spTgt spid="2">
                                            <p:txEl>
                                              <p:pRg st="0" end="0"/>
                                            </p:txEl>
                                          </p:spTgt>
                                        </p:tgtEl>
                                        <p:attrNameLst>
                                          <p:attrName>fillcolor</p:attrName>
                                        </p:attrNameLst>
                                      </p:cBhvr>
                                      <p:to>
                                        <p:clrVal>
                                          <a:srgbClr val="FFFF00"/>
                                        </p:clrVal>
                                      </p:to>
                                    </p:set>
                                    <p:set>
                                      <p:cBhvr>
                                        <p:cTn id="8" dur="2000" fill="hold"/>
                                        <p:tgtEl>
                                          <p:spTgt spid="2">
                                            <p:txEl>
                                              <p:pRg st="0" end="0"/>
                                            </p:txEl>
                                          </p:spTgt>
                                        </p:tgtEl>
                                        <p:attrNameLst>
                                          <p:attrName>fill.type</p:attrName>
                                        </p:attrNameLst>
                                      </p:cBhvr>
                                      <p:to>
                                        <p:strVal val="solid"/>
                                      </p:to>
                                    </p:set>
                                  </p:childTnLst>
                                </p:cTn>
                              </p:par>
                            </p:childTnLst>
                          </p:cTn>
                        </p:par>
                        <p:par>
                          <p:cTn id="9" fill="hold">
                            <p:stCondLst>
                              <p:cond delay="2112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17" y="416859"/>
            <a:ext cx="7100046" cy="7100046"/>
          </a:xfrm>
          <a:prstGeom prst="rect">
            <a:avLst/>
          </a:prstGeom>
        </p:spPr>
      </p:pic>
      <p:sp>
        <p:nvSpPr>
          <p:cNvPr id="7" name="Rectangle 6"/>
          <p:cNvSpPr/>
          <p:nvPr/>
        </p:nvSpPr>
        <p:spPr>
          <a:xfrm>
            <a:off x="1891833" y="6400800"/>
            <a:ext cx="3603811" cy="26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78736" y="6293224"/>
            <a:ext cx="1085288" cy="403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78736" y="5432612"/>
            <a:ext cx="5469029" cy="12541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4200" dirty="0" smtClean="0">
                <a:solidFill>
                  <a:srgbClr val="FF3300"/>
                </a:solidFill>
                <a:latin typeface="Colored Crayons" panose="02000500000000000000" pitchFamily="2" charset="0"/>
              </a:rPr>
              <a:t>academic controversy?</a:t>
            </a:r>
            <a:endParaRPr lang="en-CA" sz="4200" dirty="0">
              <a:solidFill>
                <a:srgbClr val="FF3300"/>
              </a:solidFill>
              <a:latin typeface="Colored Crayons" panose="02000500000000000000" pitchFamily="2" charset="0"/>
            </a:endParaRPr>
          </a:p>
        </p:txBody>
      </p:sp>
      <p:sp>
        <p:nvSpPr>
          <p:cNvPr id="12" name="TextBox 11"/>
          <p:cNvSpPr txBox="1"/>
          <p:nvPr/>
        </p:nvSpPr>
        <p:spPr>
          <a:xfrm>
            <a:off x="6539752" y="609172"/>
            <a:ext cx="2205699" cy="138499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CA" sz="2800" b="1" dirty="0" smtClean="0">
                <a:solidFill>
                  <a:srgbClr val="FF3300"/>
                </a:solidFill>
                <a:effectLst>
                  <a:glow rad="228600">
                    <a:schemeClr val="accent5">
                      <a:satMod val="175000"/>
                      <a:alpha val="40000"/>
                    </a:schemeClr>
                  </a:glow>
                </a:effectLst>
                <a:latin typeface="Colored Crayons" panose="02000500000000000000" pitchFamily="2" charset="0"/>
              </a:rPr>
              <a:t>Classroom climate is competitive</a:t>
            </a:r>
            <a:endParaRPr lang="en-CA" sz="2800" b="1" dirty="0">
              <a:solidFill>
                <a:srgbClr val="FF3300"/>
              </a:solidFill>
              <a:effectLst>
                <a:glow rad="228600">
                  <a:schemeClr val="accent5">
                    <a:satMod val="175000"/>
                    <a:alpha val="40000"/>
                  </a:schemeClr>
                </a:glow>
              </a:effectLst>
              <a:latin typeface="Colored Crayons" panose="02000500000000000000" pitchFamily="2" charset="0"/>
            </a:endParaRPr>
          </a:p>
        </p:txBody>
      </p:sp>
      <p:sp>
        <p:nvSpPr>
          <p:cNvPr id="13" name="TextBox 12"/>
          <p:cNvSpPr txBox="1"/>
          <p:nvPr/>
        </p:nvSpPr>
        <p:spPr>
          <a:xfrm>
            <a:off x="8745452" y="1918019"/>
            <a:ext cx="3119714" cy="1815882"/>
          </a:xfrm>
          <a:prstGeom prst="rect">
            <a:avLst/>
          </a:prstGeom>
          <a:noFill/>
          <a:ln w="762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2800" b="1" dirty="0" smtClean="0">
                <a:solidFill>
                  <a:srgbClr val="FF3300"/>
                </a:solidFill>
                <a:effectLst>
                  <a:glow rad="228600">
                    <a:schemeClr val="accent5">
                      <a:satMod val="175000"/>
                      <a:alpha val="40000"/>
                    </a:schemeClr>
                  </a:glow>
                </a:effectLst>
                <a:latin typeface="Colored Crayons" panose="02000500000000000000" pitchFamily="2" charset="0"/>
              </a:rPr>
              <a:t>Lack of heterogeneity in viewpoints and information</a:t>
            </a:r>
            <a:endParaRPr lang="en-CA" sz="2800" b="1" dirty="0">
              <a:solidFill>
                <a:srgbClr val="FF3300"/>
              </a:solidFill>
              <a:effectLst>
                <a:glow rad="228600">
                  <a:schemeClr val="accent5">
                    <a:satMod val="175000"/>
                    <a:alpha val="40000"/>
                  </a:schemeClr>
                </a:glow>
              </a:effectLst>
              <a:latin typeface="Colored Crayons" panose="02000500000000000000" pitchFamily="2" charset="0"/>
            </a:endParaRPr>
          </a:p>
        </p:txBody>
      </p:sp>
      <p:sp>
        <p:nvSpPr>
          <p:cNvPr id="14" name="TextBox 13"/>
          <p:cNvSpPr txBox="1"/>
          <p:nvPr/>
        </p:nvSpPr>
        <p:spPr>
          <a:xfrm>
            <a:off x="6539752" y="3499015"/>
            <a:ext cx="2205699" cy="1384995"/>
          </a:xfrm>
          <a:prstGeom prst="rect">
            <a:avLst/>
          </a:prstGeom>
          <a:noFill/>
          <a:ln w="762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2800" b="1" dirty="0" smtClean="0">
                <a:solidFill>
                  <a:srgbClr val="FF3300"/>
                </a:solidFill>
                <a:effectLst>
                  <a:glow rad="228600">
                    <a:schemeClr val="accent5">
                      <a:satMod val="175000"/>
                      <a:alpha val="40000"/>
                    </a:schemeClr>
                  </a:glow>
                </a:effectLst>
                <a:latin typeface="Colored Crayons" panose="02000500000000000000" pitchFamily="2" charset="0"/>
              </a:rPr>
              <a:t>Unskilled and hostile students</a:t>
            </a:r>
            <a:endParaRPr lang="en-CA" sz="2800" b="1" dirty="0">
              <a:solidFill>
                <a:srgbClr val="FF3300"/>
              </a:solidFill>
              <a:effectLst>
                <a:glow rad="228600">
                  <a:schemeClr val="accent5">
                    <a:satMod val="175000"/>
                    <a:alpha val="40000"/>
                  </a:schemeClr>
                </a:glow>
              </a:effectLst>
              <a:latin typeface="Colored Crayons" panose="02000500000000000000" pitchFamily="2" charset="0"/>
            </a:endParaRPr>
          </a:p>
        </p:txBody>
      </p:sp>
      <p:sp>
        <p:nvSpPr>
          <p:cNvPr id="15" name="TextBox 14"/>
          <p:cNvSpPr txBox="1"/>
          <p:nvPr/>
        </p:nvSpPr>
        <p:spPr>
          <a:xfrm>
            <a:off x="8745451" y="4924780"/>
            <a:ext cx="3207849" cy="1384995"/>
          </a:xfrm>
          <a:prstGeom prst="rect">
            <a:avLst/>
          </a:prstGeom>
          <a:noFill/>
          <a:ln w="762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2800" b="1" dirty="0" smtClean="0">
                <a:solidFill>
                  <a:srgbClr val="FF3300"/>
                </a:solidFill>
                <a:effectLst>
                  <a:glow rad="228600">
                    <a:schemeClr val="accent5">
                      <a:satMod val="175000"/>
                      <a:alpha val="40000"/>
                    </a:schemeClr>
                  </a:glow>
                </a:effectLst>
                <a:latin typeface="Colored Crayons" panose="02000500000000000000" pitchFamily="2" charset="0"/>
              </a:rPr>
              <a:t>Failure to reason logically and rationally</a:t>
            </a:r>
            <a:endParaRPr lang="en-CA" sz="2800" b="1" dirty="0">
              <a:solidFill>
                <a:srgbClr val="FF3300"/>
              </a:solidFill>
              <a:effectLst>
                <a:glow rad="228600">
                  <a:schemeClr val="accent5">
                    <a:satMod val="175000"/>
                    <a:alpha val="40000"/>
                  </a:schemeClr>
                </a:glow>
              </a:effectLst>
              <a:latin typeface="Colored Crayons" panose="02000500000000000000" pitchFamily="2" charset="0"/>
            </a:endParaRPr>
          </a:p>
        </p:txBody>
      </p:sp>
      <p:sp>
        <p:nvSpPr>
          <p:cNvPr id="16" name="Rectangle 15"/>
          <p:cNvSpPr/>
          <p:nvPr/>
        </p:nvSpPr>
        <p:spPr>
          <a:xfrm>
            <a:off x="169213" y="166293"/>
            <a:ext cx="5469029" cy="44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4200" dirty="0" smtClean="0">
                <a:solidFill>
                  <a:srgbClr val="FF3300"/>
                </a:solidFill>
                <a:latin typeface="Colored Crayons" panose="02000500000000000000" pitchFamily="2" charset="0"/>
              </a:rPr>
              <a:t>What fails</a:t>
            </a:r>
            <a:endParaRPr lang="en-CA" sz="4200" dirty="0">
              <a:solidFill>
                <a:srgbClr val="FF3300"/>
              </a:solidFill>
              <a:latin typeface="Colored Crayons" panose="02000500000000000000" pitchFamily="2" charset="0"/>
            </a:endParaRPr>
          </a:p>
        </p:txBody>
      </p:sp>
      <p:sp>
        <p:nvSpPr>
          <p:cNvPr id="4" name="Frame 3"/>
          <p:cNvSpPr/>
          <p:nvPr/>
        </p:nvSpPr>
        <p:spPr>
          <a:xfrm>
            <a:off x="0" y="0"/>
            <a:ext cx="12192000" cy="6858000"/>
          </a:xfrm>
          <a:prstGeom prst="frame">
            <a:avLst>
              <a:gd name="adj1" fmla="val 2645"/>
            </a:avLst>
          </a:prstGeom>
          <a:solidFill>
            <a:srgbClr val="7E6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2371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12"/>
                                        </p:tgtEl>
                                      </p:cBhvr>
                                      <p:to x="80000" y="100000"/>
                                    </p:animScale>
                                    <p:anim by="(#ppt_w*0.10)" calcmode="lin" valueType="num">
                                      <p:cBhvr>
                                        <p:cTn id="7" dur="250" autoRev="1" fill="hold">
                                          <p:stCondLst>
                                            <p:cond delay="0"/>
                                          </p:stCondLst>
                                        </p:cTn>
                                        <p:tgtEl>
                                          <p:spTgt spid="12"/>
                                        </p:tgtEl>
                                        <p:attrNameLst>
                                          <p:attrName>ppt_x</p:attrName>
                                        </p:attrNameLst>
                                      </p:cBhvr>
                                    </p:anim>
                                    <p:anim by="(-#ppt_w*0.10)" calcmode="lin" valueType="num">
                                      <p:cBhvr>
                                        <p:cTn id="8" dur="250" autoRev="1" fill="hold">
                                          <p:stCondLst>
                                            <p:cond delay="0"/>
                                          </p:stCondLst>
                                        </p:cTn>
                                        <p:tgtEl>
                                          <p:spTgt spid="12"/>
                                        </p:tgtEl>
                                        <p:attrNameLst>
                                          <p:attrName>ppt_y</p:attrName>
                                        </p:attrNameLst>
                                      </p:cBhvr>
                                    </p:anim>
                                    <p:animRot by="-480000">
                                      <p:cBhvr>
                                        <p:cTn id="9" dur="250" autoRev="1" fill="hold">
                                          <p:stCondLst>
                                            <p:cond delay="0"/>
                                          </p:stCondLst>
                                        </p:cTn>
                                        <p:tgtEl>
                                          <p:spTgt spid="12"/>
                                        </p:tgtEl>
                                        <p:attrNameLst>
                                          <p:attrName>r</p:attrName>
                                        </p:attrNameLst>
                                      </p:cBhvr>
                                    </p:animRot>
                                  </p:childTnLst>
                                </p:cTn>
                              </p:par>
                            </p:childTnLst>
                          </p:cTn>
                        </p:par>
                        <p:par>
                          <p:cTn id="10" fill="hold">
                            <p:stCondLst>
                              <p:cond delay="1900"/>
                            </p:stCondLst>
                            <p:childTnLst>
                              <p:par>
                                <p:cTn id="11" presetID="36" presetClass="emph" presetSubtype="0" fill="hold" grpId="0" nodeType="afterEffect">
                                  <p:stCondLst>
                                    <p:cond delay="0"/>
                                  </p:stCondLst>
                                  <p:iterate type="lt">
                                    <p:tmPct val="10000"/>
                                  </p:iterate>
                                  <p:childTnLst>
                                    <p:animScale>
                                      <p:cBhvr>
                                        <p:cTn id="12" dur="250" autoRev="1" fill="hold">
                                          <p:stCondLst>
                                            <p:cond delay="0"/>
                                          </p:stCondLst>
                                        </p:cTn>
                                        <p:tgtEl>
                                          <p:spTgt spid="13"/>
                                        </p:tgtEl>
                                      </p:cBhvr>
                                      <p:to x="80000" y="100000"/>
                                    </p:animScale>
                                    <p:anim by="(#ppt_w*0.10)" calcmode="lin" valueType="num">
                                      <p:cBhvr>
                                        <p:cTn id="13" dur="250" autoRev="1" fill="hold">
                                          <p:stCondLst>
                                            <p:cond delay="0"/>
                                          </p:stCondLst>
                                        </p:cTn>
                                        <p:tgtEl>
                                          <p:spTgt spid="13"/>
                                        </p:tgtEl>
                                        <p:attrNameLst>
                                          <p:attrName>ppt_x</p:attrName>
                                        </p:attrNameLst>
                                      </p:cBhvr>
                                    </p:anim>
                                    <p:anim by="(-#ppt_w*0.10)" calcmode="lin" valueType="num">
                                      <p:cBhvr>
                                        <p:cTn id="14" dur="250" autoRev="1" fill="hold">
                                          <p:stCondLst>
                                            <p:cond delay="0"/>
                                          </p:stCondLst>
                                        </p:cTn>
                                        <p:tgtEl>
                                          <p:spTgt spid="13"/>
                                        </p:tgtEl>
                                        <p:attrNameLst>
                                          <p:attrName>ppt_y</p:attrName>
                                        </p:attrNameLst>
                                      </p:cBhvr>
                                    </p:anim>
                                    <p:animRot by="-480000">
                                      <p:cBhvr>
                                        <p:cTn id="15" dur="250" autoRev="1" fill="hold">
                                          <p:stCondLst>
                                            <p:cond delay="0"/>
                                          </p:stCondLst>
                                        </p:cTn>
                                        <p:tgtEl>
                                          <p:spTgt spid="13"/>
                                        </p:tgtEl>
                                        <p:attrNameLst>
                                          <p:attrName>r</p:attrName>
                                        </p:attrNameLst>
                                      </p:cBhvr>
                                    </p:animRot>
                                  </p:childTnLst>
                                </p:cTn>
                              </p:par>
                            </p:childTnLst>
                          </p:cTn>
                        </p:par>
                        <p:par>
                          <p:cTn id="16" fill="hold">
                            <p:stCondLst>
                              <p:cond delay="4600"/>
                            </p:stCondLst>
                            <p:childTnLst>
                              <p:par>
                                <p:cTn id="17" presetID="36" presetClass="emph" presetSubtype="0" fill="hold" grpId="0" nodeType="afterEffect">
                                  <p:stCondLst>
                                    <p:cond delay="0"/>
                                  </p:stCondLst>
                                  <p:iterate type="lt">
                                    <p:tmPct val="10000"/>
                                  </p:iterate>
                                  <p:childTnLst>
                                    <p:animScale>
                                      <p:cBhvr>
                                        <p:cTn id="18" dur="250" autoRev="1" fill="hold">
                                          <p:stCondLst>
                                            <p:cond delay="0"/>
                                          </p:stCondLst>
                                        </p:cTn>
                                        <p:tgtEl>
                                          <p:spTgt spid="14"/>
                                        </p:tgtEl>
                                      </p:cBhvr>
                                      <p:to x="80000" y="100000"/>
                                    </p:animScale>
                                    <p:anim by="(#ppt_w*0.10)" calcmode="lin" valueType="num">
                                      <p:cBhvr>
                                        <p:cTn id="19" dur="250" autoRev="1" fill="hold">
                                          <p:stCondLst>
                                            <p:cond delay="0"/>
                                          </p:stCondLst>
                                        </p:cTn>
                                        <p:tgtEl>
                                          <p:spTgt spid="14"/>
                                        </p:tgtEl>
                                        <p:attrNameLst>
                                          <p:attrName>ppt_x</p:attrName>
                                        </p:attrNameLst>
                                      </p:cBhvr>
                                    </p:anim>
                                    <p:anim by="(-#ppt_w*0.10)" calcmode="lin" valueType="num">
                                      <p:cBhvr>
                                        <p:cTn id="20" dur="250" autoRev="1" fill="hold">
                                          <p:stCondLst>
                                            <p:cond delay="0"/>
                                          </p:stCondLst>
                                        </p:cTn>
                                        <p:tgtEl>
                                          <p:spTgt spid="14"/>
                                        </p:tgtEl>
                                        <p:attrNameLst>
                                          <p:attrName>ppt_y</p:attrName>
                                        </p:attrNameLst>
                                      </p:cBhvr>
                                    </p:anim>
                                    <p:animRot by="-480000">
                                      <p:cBhvr>
                                        <p:cTn id="21" dur="250" autoRev="1" fill="hold">
                                          <p:stCondLst>
                                            <p:cond delay="0"/>
                                          </p:stCondLst>
                                        </p:cTn>
                                        <p:tgtEl>
                                          <p:spTgt spid="14"/>
                                        </p:tgtEl>
                                        <p:attrNameLst>
                                          <p:attrName>r</p:attrName>
                                        </p:attrNameLst>
                                      </p:cBhvr>
                                    </p:animRot>
                                  </p:childTnLst>
                                </p:cTn>
                              </p:par>
                            </p:childTnLst>
                          </p:cTn>
                        </p:par>
                        <p:par>
                          <p:cTn id="22" fill="hold">
                            <p:stCondLst>
                              <p:cond delay="6400"/>
                            </p:stCondLst>
                            <p:childTnLst>
                              <p:par>
                                <p:cTn id="23" presetID="36" presetClass="emph" presetSubtype="0" fill="hold" grpId="0" nodeType="afterEffect">
                                  <p:stCondLst>
                                    <p:cond delay="0"/>
                                  </p:stCondLst>
                                  <p:iterate type="lt">
                                    <p:tmPct val="10000"/>
                                  </p:iterate>
                                  <p:childTnLst>
                                    <p:animScale>
                                      <p:cBhvr>
                                        <p:cTn id="24" dur="250" autoRev="1" fill="hold">
                                          <p:stCondLst>
                                            <p:cond delay="0"/>
                                          </p:stCondLst>
                                        </p:cTn>
                                        <p:tgtEl>
                                          <p:spTgt spid="15"/>
                                        </p:tgtEl>
                                      </p:cBhvr>
                                      <p:to x="80000" y="100000"/>
                                    </p:animScale>
                                    <p:anim by="(#ppt_w*0.10)" calcmode="lin" valueType="num">
                                      <p:cBhvr>
                                        <p:cTn id="25" dur="250" autoRev="1" fill="hold">
                                          <p:stCondLst>
                                            <p:cond delay="0"/>
                                          </p:stCondLst>
                                        </p:cTn>
                                        <p:tgtEl>
                                          <p:spTgt spid="15"/>
                                        </p:tgtEl>
                                        <p:attrNameLst>
                                          <p:attrName>ppt_x</p:attrName>
                                        </p:attrNameLst>
                                      </p:cBhvr>
                                    </p:anim>
                                    <p:anim by="(-#ppt_w*0.10)" calcmode="lin" valueType="num">
                                      <p:cBhvr>
                                        <p:cTn id="26" dur="250" autoRev="1" fill="hold">
                                          <p:stCondLst>
                                            <p:cond delay="0"/>
                                          </p:stCondLst>
                                        </p:cTn>
                                        <p:tgtEl>
                                          <p:spTgt spid="15"/>
                                        </p:tgtEl>
                                        <p:attrNameLst>
                                          <p:attrName>ppt_y</p:attrName>
                                        </p:attrNameLst>
                                      </p:cBhvr>
                                    </p:anim>
                                    <p:animRot by="-480000">
                                      <p:cBhvr>
                                        <p:cTn id="27" dur="2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CCC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smtClean="0">
                <a:ln w="0"/>
                <a:solidFill>
                  <a:schemeClr val="tx1"/>
                </a:solidFill>
                <a:latin typeface="Colored Crayons" panose="02000500000000000000" pitchFamily="2" charset="0"/>
              </a:rPr>
              <a:t>Best practices</a:t>
            </a:r>
            <a:endParaRPr lang="en-CA" sz="6000" dirty="0">
              <a:ln w="0"/>
              <a:solidFill>
                <a:schemeClr val="tx1"/>
              </a:solidFill>
              <a:latin typeface="Colored Crayons" panose="02000500000000000000" pitchFamily="2" charset="0"/>
            </a:endParaRPr>
          </a:p>
        </p:txBody>
      </p:sp>
    </p:spTree>
    <p:extLst>
      <p:ext uri="{BB962C8B-B14F-4D97-AF65-F5344CB8AC3E}">
        <p14:creationId xmlns:p14="http://schemas.microsoft.com/office/powerpoint/2010/main" val="29915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30565" y="3562214"/>
            <a:ext cx="3861435" cy="3861435"/>
            <a:chOff x="8330565" y="1498282"/>
            <a:chExt cx="3861435" cy="386143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565" y="1498282"/>
              <a:ext cx="3861435" cy="3861435"/>
            </a:xfrm>
            <a:prstGeom prst="rect">
              <a:avLst/>
            </a:prstGeom>
          </p:spPr>
        </p:pic>
        <p:sp>
          <p:nvSpPr>
            <p:cNvPr id="9" name="Rectangle 8"/>
            <p:cNvSpPr/>
            <p:nvPr/>
          </p:nvSpPr>
          <p:spPr>
            <a:xfrm>
              <a:off x="8595360" y="4572000"/>
              <a:ext cx="3213463" cy="787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Rectangle 7"/>
          <p:cNvSpPr/>
          <p:nvPr/>
        </p:nvSpPr>
        <p:spPr>
          <a:xfrm>
            <a:off x="182880" y="0"/>
            <a:ext cx="8147685"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Diagram 1"/>
          <p:cNvGraphicFramePr/>
          <p:nvPr>
            <p:extLst>
              <p:ext uri="{D42A27DB-BD31-4B8C-83A1-F6EECF244321}">
                <p14:modId xmlns:p14="http://schemas.microsoft.com/office/powerpoint/2010/main" val="1790077644"/>
              </p:ext>
            </p:extLst>
          </p:nvPr>
        </p:nvGraphicFramePr>
        <p:xfrm>
          <a:off x="1925642" y="-2070357"/>
          <a:ext cx="4615200" cy="108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675343731"/>
              </p:ext>
            </p:extLst>
          </p:nvPr>
        </p:nvGraphicFramePr>
        <p:xfrm>
          <a:off x="-522517" y="-2053841"/>
          <a:ext cx="4615200" cy="108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590803262"/>
              </p:ext>
            </p:extLst>
          </p:nvPr>
        </p:nvGraphicFramePr>
        <p:xfrm>
          <a:off x="4362995" y="-2063932"/>
          <a:ext cx="4615542" cy="108566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Frame 3"/>
          <p:cNvSpPr/>
          <p:nvPr/>
        </p:nvSpPr>
        <p:spPr>
          <a:xfrm>
            <a:off x="0" y="0"/>
            <a:ext cx="12192000" cy="6858000"/>
          </a:xfrm>
          <a:prstGeom prst="frame">
            <a:avLst>
              <a:gd name="adj1" fmla="val 2645"/>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p:cNvSpPr txBox="1"/>
          <p:nvPr/>
        </p:nvSpPr>
        <p:spPr>
          <a:xfrm>
            <a:off x="8921931" y="748083"/>
            <a:ext cx="3100250" cy="2554545"/>
          </a:xfrm>
          <a:prstGeom prst="rect">
            <a:avLst/>
          </a:prstGeom>
          <a:noFill/>
        </p:spPr>
        <p:txBody>
          <a:bodyPr wrap="square" rtlCol="0">
            <a:spAutoFit/>
          </a:bodyPr>
          <a:lstStyle/>
          <a:p>
            <a:r>
              <a:rPr lang="en-CA" sz="3200" dirty="0" smtClean="0">
                <a:solidFill>
                  <a:srgbClr val="FF0000"/>
                </a:solidFill>
                <a:latin typeface="Colored Crayons" panose="02000500000000000000" pitchFamily="2" charset="0"/>
              </a:rPr>
              <a:t>Success of Structured Academic Controversy depends on… </a:t>
            </a:r>
            <a:endParaRPr lang="en-CA" sz="3200" dirty="0">
              <a:solidFill>
                <a:srgbClr val="FF0000"/>
              </a:solidFill>
              <a:latin typeface="Colored Crayons" panose="02000500000000000000" pitchFamily="2" charset="0"/>
            </a:endParaRPr>
          </a:p>
        </p:txBody>
      </p:sp>
    </p:spTree>
    <p:extLst>
      <p:ext uri="{BB962C8B-B14F-4D97-AF65-F5344CB8AC3E}">
        <p14:creationId xmlns:p14="http://schemas.microsoft.com/office/powerpoint/2010/main" val="740755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graphicEl>
                                              <a:dgm id="{1CA94B77-B32B-41D9-9985-F5D5970972B9}"/>
                                            </p:graphicEl>
                                          </p:spTgt>
                                        </p:tgtEl>
                                        <p:attrNameLst>
                                          <p:attrName>style.visibility</p:attrName>
                                        </p:attrNameLst>
                                      </p:cBhvr>
                                      <p:to>
                                        <p:strVal val="visible"/>
                                      </p:to>
                                    </p:set>
                                    <p:anim calcmode="lin" valueType="num">
                                      <p:cBhvr>
                                        <p:cTn id="7" dur="1000" fill="hold"/>
                                        <p:tgtEl>
                                          <p:spTgt spid="5">
                                            <p:graphicEl>
                                              <a:dgm id="{1CA94B77-B32B-41D9-9985-F5D5970972B9}"/>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1CA94B77-B32B-41D9-9985-F5D5970972B9}"/>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1CA94B77-B32B-41D9-9985-F5D5970972B9}"/>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graphicEl>
                                              <a:dgm id="{1CA94B77-B32B-41D9-9985-F5D5970972B9}"/>
                                            </p:graphic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
                                            <p:graphicEl>
                                              <a:dgm id="{A3143096-17CF-4176-A4B9-79B6E9ED8B79}"/>
                                            </p:graphicEl>
                                          </p:spTgt>
                                        </p:tgtEl>
                                        <p:attrNameLst>
                                          <p:attrName>style.visibility</p:attrName>
                                        </p:attrNameLst>
                                      </p:cBhvr>
                                      <p:to>
                                        <p:strVal val="visible"/>
                                      </p:to>
                                    </p:set>
                                    <p:anim calcmode="lin" valueType="num">
                                      <p:cBhvr>
                                        <p:cTn id="13" dur="1000" fill="hold"/>
                                        <p:tgtEl>
                                          <p:spTgt spid="5">
                                            <p:graphicEl>
                                              <a:dgm id="{A3143096-17CF-4176-A4B9-79B6E9ED8B79}"/>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A3143096-17CF-4176-A4B9-79B6E9ED8B79}"/>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A3143096-17CF-4176-A4B9-79B6E9ED8B79}"/>
                                            </p:graphic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graphicEl>
                                              <a:dgm id="{A3143096-17CF-4176-A4B9-79B6E9ED8B79}"/>
                                            </p:graphic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5">
                                            <p:graphicEl>
                                              <a:dgm id="{ADB9A5D8-0128-4877-BB0B-D3CCFDF140E7}"/>
                                            </p:graphicEl>
                                          </p:spTgt>
                                        </p:tgtEl>
                                        <p:attrNameLst>
                                          <p:attrName>style.visibility</p:attrName>
                                        </p:attrNameLst>
                                      </p:cBhvr>
                                      <p:to>
                                        <p:strVal val="visible"/>
                                      </p:to>
                                    </p:set>
                                    <p:anim calcmode="lin" valueType="num">
                                      <p:cBhvr>
                                        <p:cTn id="20" dur="1000" fill="hold"/>
                                        <p:tgtEl>
                                          <p:spTgt spid="5">
                                            <p:graphicEl>
                                              <a:dgm id="{ADB9A5D8-0128-4877-BB0B-D3CCFDF140E7}"/>
                                            </p:graphicEl>
                                          </p:spTgt>
                                        </p:tgtEl>
                                        <p:attrNameLst>
                                          <p:attrName>ppt_w</p:attrName>
                                        </p:attrNameLst>
                                      </p:cBhvr>
                                      <p:tavLst>
                                        <p:tav tm="0">
                                          <p:val>
                                            <p:fltVal val="0"/>
                                          </p:val>
                                        </p:tav>
                                        <p:tav tm="100000">
                                          <p:val>
                                            <p:strVal val="#ppt_w"/>
                                          </p:val>
                                        </p:tav>
                                      </p:tavLst>
                                    </p:anim>
                                    <p:anim calcmode="lin" valueType="num">
                                      <p:cBhvr>
                                        <p:cTn id="21" dur="1000" fill="hold"/>
                                        <p:tgtEl>
                                          <p:spTgt spid="5">
                                            <p:graphicEl>
                                              <a:dgm id="{ADB9A5D8-0128-4877-BB0B-D3CCFDF140E7}"/>
                                            </p:graphicEl>
                                          </p:spTgt>
                                        </p:tgtEl>
                                        <p:attrNameLst>
                                          <p:attrName>ppt_h</p:attrName>
                                        </p:attrNameLst>
                                      </p:cBhvr>
                                      <p:tavLst>
                                        <p:tav tm="0">
                                          <p:val>
                                            <p:fltVal val="0"/>
                                          </p:val>
                                        </p:tav>
                                        <p:tav tm="100000">
                                          <p:val>
                                            <p:strVal val="#ppt_h"/>
                                          </p:val>
                                        </p:tav>
                                      </p:tavLst>
                                    </p:anim>
                                    <p:anim calcmode="lin" valueType="num">
                                      <p:cBhvr>
                                        <p:cTn id="22" dur="1000" fill="hold"/>
                                        <p:tgtEl>
                                          <p:spTgt spid="5">
                                            <p:graphicEl>
                                              <a:dgm id="{ADB9A5D8-0128-4877-BB0B-D3CCFDF140E7}"/>
                                            </p:graphic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graphicEl>
                                              <a:dgm id="{ADB9A5D8-0128-4877-BB0B-D3CCFDF140E7}"/>
                                            </p:graphic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5">
                                            <p:graphicEl>
                                              <a:dgm id="{0FB2BA21-BDB4-4788-B399-1CC5EF6E79BB}"/>
                                            </p:graphicEl>
                                          </p:spTgt>
                                        </p:tgtEl>
                                        <p:attrNameLst>
                                          <p:attrName>style.visibility</p:attrName>
                                        </p:attrNameLst>
                                      </p:cBhvr>
                                      <p:to>
                                        <p:strVal val="visible"/>
                                      </p:to>
                                    </p:set>
                                    <p:anim calcmode="lin" valueType="num">
                                      <p:cBhvr>
                                        <p:cTn id="26" dur="1000" fill="hold"/>
                                        <p:tgtEl>
                                          <p:spTgt spid="5">
                                            <p:graphicEl>
                                              <a:dgm id="{0FB2BA21-BDB4-4788-B399-1CC5EF6E79BB}"/>
                                            </p:graphicEl>
                                          </p:spTgt>
                                        </p:tgtEl>
                                        <p:attrNameLst>
                                          <p:attrName>ppt_w</p:attrName>
                                        </p:attrNameLst>
                                      </p:cBhvr>
                                      <p:tavLst>
                                        <p:tav tm="0">
                                          <p:val>
                                            <p:fltVal val="0"/>
                                          </p:val>
                                        </p:tav>
                                        <p:tav tm="100000">
                                          <p:val>
                                            <p:strVal val="#ppt_w"/>
                                          </p:val>
                                        </p:tav>
                                      </p:tavLst>
                                    </p:anim>
                                    <p:anim calcmode="lin" valueType="num">
                                      <p:cBhvr>
                                        <p:cTn id="27" dur="1000" fill="hold"/>
                                        <p:tgtEl>
                                          <p:spTgt spid="5">
                                            <p:graphicEl>
                                              <a:dgm id="{0FB2BA21-BDB4-4788-B399-1CC5EF6E79BB}"/>
                                            </p:graphicEl>
                                          </p:spTgt>
                                        </p:tgtEl>
                                        <p:attrNameLst>
                                          <p:attrName>ppt_h</p:attrName>
                                        </p:attrNameLst>
                                      </p:cBhvr>
                                      <p:tavLst>
                                        <p:tav tm="0">
                                          <p:val>
                                            <p:fltVal val="0"/>
                                          </p:val>
                                        </p:tav>
                                        <p:tav tm="100000">
                                          <p:val>
                                            <p:strVal val="#ppt_h"/>
                                          </p:val>
                                        </p:tav>
                                      </p:tavLst>
                                    </p:anim>
                                    <p:anim calcmode="lin" valueType="num">
                                      <p:cBhvr>
                                        <p:cTn id="28" dur="1000" fill="hold"/>
                                        <p:tgtEl>
                                          <p:spTgt spid="5">
                                            <p:graphicEl>
                                              <a:dgm id="{0FB2BA21-BDB4-4788-B399-1CC5EF6E79BB}"/>
                                            </p:graphic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
                                            <p:graphicEl>
                                              <a:dgm id="{0FB2BA21-BDB4-4788-B399-1CC5EF6E79BB}"/>
                                            </p:graphic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2000"/>
                            </p:stCondLst>
                            <p:childTnLst>
                              <p:par>
                                <p:cTn id="31" presetID="15" presetClass="entr" presetSubtype="0" fill="hold" grpId="0" nodeType="afterEffect">
                                  <p:stCondLst>
                                    <p:cond delay="0"/>
                                  </p:stCondLst>
                                  <p:childTnLst>
                                    <p:set>
                                      <p:cBhvr>
                                        <p:cTn id="32" dur="1" fill="hold">
                                          <p:stCondLst>
                                            <p:cond delay="0"/>
                                          </p:stCondLst>
                                        </p:cTn>
                                        <p:tgtEl>
                                          <p:spTgt spid="5">
                                            <p:graphicEl>
                                              <a:dgm id="{E52C435A-70B0-4C7C-BDD1-B7D84F5FDDB0}"/>
                                            </p:graphicEl>
                                          </p:spTgt>
                                        </p:tgtEl>
                                        <p:attrNameLst>
                                          <p:attrName>style.visibility</p:attrName>
                                        </p:attrNameLst>
                                      </p:cBhvr>
                                      <p:to>
                                        <p:strVal val="visible"/>
                                      </p:to>
                                    </p:set>
                                    <p:anim calcmode="lin" valueType="num">
                                      <p:cBhvr>
                                        <p:cTn id="33" dur="1000" fill="hold"/>
                                        <p:tgtEl>
                                          <p:spTgt spid="5">
                                            <p:graphicEl>
                                              <a:dgm id="{E52C435A-70B0-4C7C-BDD1-B7D84F5FDDB0}"/>
                                            </p:graphicEl>
                                          </p:spTgt>
                                        </p:tgtEl>
                                        <p:attrNameLst>
                                          <p:attrName>ppt_w</p:attrName>
                                        </p:attrNameLst>
                                      </p:cBhvr>
                                      <p:tavLst>
                                        <p:tav tm="0">
                                          <p:val>
                                            <p:fltVal val="0"/>
                                          </p:val>
                                        </p:tav>
                                        <p:tav tm="100000">
                                          <p:val>
                                            <p:strVal val="#ppt_w"/>
                                          </p:val>
                                        </p:tav>
                                      </p:tavLst>
                                    </p:anim>
                                    <p:anim calcmode="lin" valueType="num">
                                      <p:cBhvr>
                                        <p:cTn id="34" dur="1000" fill="hold"/>
                                        <p:tgtEl>
                                          <p:spTgt spid="5">
                                            <p:graphicEl>
                                              <a:dgm id="{E52C435A-70B0-4C7C-BDD1-B7D84F5FDDB0}"/>
                                            </p:graphicEl>
                                          </p:spTgt>
                                        </p:tgtEl>
                                        <p:attrNameLst>
                                          <p:attrName>ppt_h</p:attrName>
                                        </p:attrNameLst>
                                      </p:cBhvr>
                                      <p:tavLst>
                                        <p:tav tm="0">
                                          <p:val>
                                            <p:fltVal val="0"/>
                                          </p:val>
                                        </p:tav>
                                        <p:tav tm="100000">
                                          <p:val>
                                            <p:strVal val="#ppt_h"/>
                                          </p:val>
                                        </p:tav>
                                      </p:tavLst>
                                    </p:anim>
                                    <p:anim calcmode="lin" valueType="num">
                                      <p:cBhvr>
                                        <p:cTn id="35" dur="1000" fill="hold"/>
                                        <p:tgtEl>
                                          <p:spTgt spid="5">
                                            <p:graphicEl>
                                              <a:dgm id="{E52C435A-70B0-4C7C-BDD1-B7D84F5FDDB0}"/>
                                            </p:graphic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graphicEl>
                                              <a:dgm id="{E52C435A-70B0-4C7C-BDD1-B7D84F5FDDB0}"/>
                                            </p:graphic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5">
                                            <p:graphicEl>
                                              <a:dgm id="{890F2CA2-BCD7-43C4-826C-CA5C11502424}"/>
                                            </p:graphicEl>
                                          </p:spTgt>
                                        </p:tgtEl>
                                        <p:attrNameLst>
                                          <p:attrName>style.visibility</p:attrName>
                                        </p:attrNameLst>
                                      </p:cBhvr>
                                      <p:to>
                                        <p:strVal val="visible"/>
                                      </p:to>
                                    </p:set>
                                    <p:anim calcmode="lin" valueType="num">
                                      <p:cBhvr>
                                        <p:cTn id="39" dur="1000" fill="hold"/>
                                        <p:tgtEl>
                                          <p:spTgt spid="5">
                                            <p:graphicEl>
                                              <a:dgm id="{890F2CA2-BCD7-43C4-826C-CA5C11502424}"/>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890F2CA2-BCD7-43C4-826C-CA5C11502424}"/>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890F2CA2-BCD7-43C4-826C-CA5C11502424}"/>
                                            </p:graphic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
                                            <p:graphicEl>
                                              <a:dgm id="{890F2CA2-BCD7-43C4-826C-CA5C11502424}"/>
                                            </p:graphicEl>
                                          </p:spTgt>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3000"/>
                            </p:stCondLst>
                            <p:childTnLst>
                              <p:par>
                                <p:cTn id="44" presetID="15" presetClass="entr" presetSubtype="0" fill="hold" grpId="0" nodeType="afterEffect">
                                  <p:stCondLst>
                                    <p:cond delay="0"/>
                                  </p:stCondLst>
                                  <p:childTnLst>
                                    <p:set>
                                      <p:cBhvr>
                                        <p:cTn id="45" dur="1" fill="hold">
                                          <p:stCondLst>
                                            <p:cond delay="0"/>
                                          </p:stCondLst>
                                        </p:cTn>
                                        <p:tgtEl>
                                          <p:spTgt spid="5">
                                            <p:graphicEl>
                                              <a:dgm id="{7CE21588-6A36-4A22-BC68-0DCF745D1AD8}"/>
                                            </p:graphicEl>
                                          </p:spTgt>
                                        </p:tgtEl>
                                        <p:attrNameLst>
                                          <p:attrName>style.visibility</p:attrName>
                                        </p:attrNameLst>
                                      </p:cBhvr>
                                      <p:to>
                                        <p:strVal val="visible"/>
                                      </p:to>
                                    </p:set>
                                    <p:anim calcmode="lin" valueType="num">
                                      <p:cBhvr>
                                        <p:cTn id="46" dur="1000" fill="hold"/>
                                        <p:tgtEl>
                                          <p:spTgt spid="5">
                                            <p:graphicEl>
                                              <a:dgm id="{7CE21588-6A36-4A22-BC68-0DCF745D1AD8}"/>
                                            </p:graphicEl>
                                          </p:spTgt>
                                        </p:tgtEl>
                                        <p:attrNameLst>
                                          <p:attrName>ppt_w</p:attrName>
                                        </p:attrNameLst>
                                      </p:cBhvr>
                                      <p:tavLst>
                                        <p:tav tm="0">
                                          <p:val>
                                            <p:fltVal val="0"/>
                                          </p:val>
                                        </p:tav>
                                        <p:tav tm="100000">
                                          <p:val>
                                            <p:strVal val="#ppt_w"/>
                                          </p:val>
                                        </p:tav>
                                      </p:tavLst>
                                    </p:anim>
                                    <p:anim calcmode="lin" valueType="num">
                                      <p:cBhvr>
                                        <p:cTn id="47" dur="1000" fill="hold"/>
                                        <p:tgtEl>
                                          <p:spTgt spid="5">
                                            <p:graphicEl>
                                              <a:dgm id="{7CE21588-6A36-4A22-BC68-0DCF745D1AD8}"/>
                                            </p:graphicEl>
                                          </p:spTgt>
                                        </p:tgtEl>
                                        <p:attrNameLst>
                                          <p:attrName>ppt_h</p:attrName>
                                        </p:attrNameLst>
                                      </p:cBhvr>
                                      <p:tavLst>
                                        <p:tav tm="0">
                                          <p:val>
                                            <p:fltVal val="0"/>
                                          </p:val>
                                        </p:tav>
                                        <p:tav tm="100000">
                                          <p:val>
                                            <p:strVal val="#ppt_h"/>
                                          </p:val>
                                        </p:tav>
                                      </p:tavLst>
                                    </p:anim>
                                    <p:anim calcmode="lin" valueType="num">
                                      <p:cBhvr>
                                        <p:cTn id="48" dur="1000" fill="hold"/>
                                        <p:tgtEl>
                                          <p:spTgt spid="5">
                                            <p:graphicEl>
                                              <a:dgm id="{7CE21588-6A36-4A22-BC68-0DCF745D1AD8}"/>
                                            </p:graphic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
                                            <p:graphicEl>
                                              <a:dgm id="{7CE21588-6A36-4A22-BC68-0DCF745D1AD8}"/>
                                            </p:graphicEl>
                                          </p:spTgt>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0" nodeType="withEffect">
                                  <p:stCondLst>
                                    <p:cond delay="0"/>
                                  </p:stCondLst>
                                  <p:childTnLst>
                                    <p:set>
                                      <p:cBhvr>
                                        <p:cTn id="51" dur="1" fill="hold">
                                          <p:stCondLst>
                                            <p:cond delay="0"/>
                                          </p:stCondLst>
                                        </p:cTn>
                                        <p:tgtEl>
                                          <p:spTgt spid="5">
                                            <p:graphicEl>
                                              <a:dgm id="{721E47EE-7036-496F-A81D-E28949187CD5}"/>
                                            </p:graphicEl>
                                          </p:spTgt>
                                        </p:tgtEl>
                                        <p:attrNameLst>
                                          <p:attrName>style.visibility</p:attrName>
                                        </p:attrNameLst>
                                      </p:cBhvr>
                                      <p:to>
                                        <p:strVal val="visible"/>
                                      </p:to>
                                    </p:set>
                                    <p:anim calcmode="lin" valueType="num">
                                      <p:cBhvr>
                                        <p:cTn id="52" dur="1000" fill="hold"/>
                                        <p:tgtEl>
                                          <p:spTgt spid="5">
                                            <p:graphicEl>
                                              <a:dgm id="{721E47EE-7036-496F-A81D-E28949187CD5}"/>
                                            </p:graphicEl>
                                          </p:spTgt>
                                        </p:tgtEl>
                                        <p:attrNameLst>
                                          <p:attrName>ppt_w</p:attrName>
                                        </p:attrNameLst>
                                      </p:cBhvr>
                                      <p:tavLst>
                                        <p:tav tm="0">
                                          <p:val>
                                            <p:fltVal val="0"/>
                                          </p:val>
                                        </p:tav>
                                        <p:tav tm="100000">
                                          <p:val>
                                            <p:strVal val="#ppt_w"/>
                                          </p:val>
                                        </p:tav>
                                      </p:tavLst>
                                    </p:anim>
                                    <p:anim calcmode="lin" valueType="num">
                                      <p:cBhvr>
                                        <p:cTn id="53" dur="1000" fill="hold"/>
                                        <p:tgtEl>
                                          <p:spTgt spid="5">
                                            <p:graphicEl>
                                              <a:dgm id="{721E47EE-7036-496F-A81D-E28949187CD5}"/>
                                            </p:graphicEl>
                                          </p:spTgt>
                                        </p:tgtEl>
                                        <p:attrNameLst>
                                          <p:attrName>ppt_h</p:attrName>
                                        </p:attrNameLst>
                                      </p:cBhvr>
                                      <p:tavLst>
                                        <p:tav tm="0">
                                          <p:val>
                                            <p:fltVal val="0"/>
                                          </p:val>
                                        </p:tav>
                                        <p:tav tm="100000">
                                          <p:val>
                                            <p:strVal val="#ppt_h"/>
                                          </p:val>
                                        </p:tav>
                                      </p:tavLst>
                                    </p:anim>
                                    <p:anim calcmode="lin" valueType="num">
                                      <p:cBhvr>
                                        <p:cTn id="54" dur="1000" fill="hold"/>
                                        <p:tgtEl>
                                          <p:spTgt spid="5">
                                            <p:graphicEl>
                                              <a:dgm id="{721E47EE-7036-496F-A81D-E28949187CD5}"/>
                                            </p:graphic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5">
                                            <p:graphicEl>
                                              <a:dgm id="{721E47EE-7036-496F-A81D-E28949187CD5}"/>
                                            </p:graphicEl>
                                          </p:spTgt>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4000"/>
                            </p:stCondLst>
                            <p:childTnLst>
                              <p:par>
                                <p:cTn id="57" presetID="15" presetClass="entr" presetSubtype="0" fill="hold" grpId="0" nodeType="afterEffect">
                                  <p:stCondLst>
                                    <p:cond delay="0"/>
                                  </p:stCondLst>
                                  <p:childTnLst>
                                    <p:set>
                                      <p:cBhvr>
                                        <p:cTn id="58" dur="1" fill="hold">
                                          <p:stCondLst>
                                            <p:cond delay="0"/>
                                          </p:stCondLst>
                                        </p:cTn>
                                        <p:tgtEl>
                                          <p:spTgt spid="2">
                                            <p:graphicEl>
                                              <a:dgm id="{F6256946-BE17-4762-B30F-89F352B2E32B}"/>
                                            </p:graphicEl>
                                          </p:spTgt>
                                        </p:tgtEl>
                                        <p:attrNameLst>
                                          <p:attrName>style.visibility</p:attrName>
                                        </p:attrNameLst>
                                      </p:cBhvr>
                                      <p:to>
                                        <p:strVal val="visible"/>
                                      </p:to>
                                    </p:set>
                                    <p:anim calcmode="lin" valueType="num">
                                      <p:cBhvr>
                                        <p:cTn id="59" dur="1000" fill="hold"/>
                                        <p:tgtEl>
                                          <p:spTgt spid="2">
                                            <p:graphicEl>
                                              <a:dgm id="{F6256946-BE17-4762-B30F-89F352B2E32B}"/>
                                            </p:graphicEl>
                                          </p:spTgt>
                                        </p:tgtEl>
                                        <p:attrNameLst>
                                          <p:attrName>ppt_w</p:attrName>
                                        </p:attrNameLst>
                                      </p:cBhvr>
                                      <p:tavLst>
                                        <p:tav tm="0">
                                          <p:val>
                                            <p:fltVal val="0"/>
                                          </p:val>
                                        </p:tav>
                                        <p:tav tm="100000">
                                          <p:val>
                                            <p:strVal val="#ppt_w"/>
                                          </p:val>
                                        </p:tav>
                                      </p:tavLst>
                                    </p:anim>
                                    <p:anim calcmode="lin" valueType="num">
                                      <p:cBhvr>
                                        <p:cTn id="60" dur="1000" fill="hold"/>
                                        <p:tgtEl>
                                          <p:spTgt spid="2">
                                            <p:graphicEl>
                                              <a:dgm id="{F6256946-BE17-4762-B30F-89F352B2E32B}"/>
                                            </p:graphicEl>
                                          </p:spTgt>
                                        </p:tgtEl>
                                        <p:attrNameLst>
                                          <p:attrName>ppt_h</p:attrName>
                                        </p:attrNameLst>
                                      </p:cBhvr>
                                      <p:tavLst>
                                        <p:tav tm="0">
                                          <p:val>
                                            <p:fltVal val="0"/>
                                          </p:val>
                                        </p:tav>
                                        <p:tav tm="100000">
                                          <p:val>
                                            <p:strVal val="#ppt_h"/>
                                          </p:val>
                                        </p:tav>
                                      </p:tavLst>
                                    </p:anim>
                                    <p:anim calcmode="lin" valueType="num">
                                      <p:cBhvr>
                                        <p:cTn id="61" dur="1000" fill="hold"/>
                                        <p:tgtEl>
                                          <p:spTgt spid="2">
                                            <p:graphicEl>
                                              <a:dgm id="{F6256946-BE17-4762-B30F-89F352B2E32B}"/>
                                            </p:graphic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2">
                                            <p:graphicEl>
                                              <a:dgm id="{F6256946-BE17-4762-B30F-89F352B2E32B}"/>
                                            </p:graphicEl>
                                          </p:spTgt>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2">
                                            <p:graphicEl>
                                              <a:dgm id="{E249432A-9E69-498E-B762-34D042938347}"/>
                                            </p:graphicEl>
                                          </p:spTgt>
                                        </p:tgtEl>
                                        <p:attrNameLst>
                                          <p:attrName>style.visibility</p:attrName>
                                        </p:attrNameLst>
                                      </p:cBhvr>
                                      <p:to>
                                        <p:strVal val="visible"/>
                                      </p:to>
                                    </p:set>
                                    <p:anim calcmode="lin" valueType="num">
                                      <p:cBhvr>
                                        <p:cTn id="65" dur="1000" fill="hold"/>
                                        <p:tgtEl>
                                          <p:spTgt spid="2">
                                            <p:graphicEl>
                                              <a:dgm id="{E249432A-9E69-498E-B762-34D042938347}"/>
                                            </p:graphicEl>
                                          </p:spTgt>
                                        </p:tgtEl>
                                        <p:attrNameLst>
                                          <p:attrName>ppt_w</p:attrName>
                                        </p:attrNameLst>
                                      </p:cBhvr>
                                      <p:tavLst>
                                        <p:tav tm="0">
                                          <p:val>
                                            <p:fltVal val="0"/>
                                          </p:val>
                                        </p:tav>
                                        <p:tav tm="100000">
                                          <p:val>
                                            <p:strVal val="#ppt_w"/>
                                          </p:val>
                                        </p:tav>
                                      </p:tavLst>
                                    </p:anim>
                                    <p:anim calcmode="lin" valueType="num">
                                      <p:cBhvr>
                                        <p:cTn id="66" dur="1000" fill="hold"/>
                                        <p:tgtEl>
                                          <p:spTgt spid="2">
                                            <p:graphicEl>
                                              <a:dgm id="{E249432A-9E69-498E-B762-34D042938347}"/>
                                            </p:graphicEl>
                                          </p:spTgt>
                                        </p:tgtEl>
                                        <p:attrNameLst>
                                          <p:attrName>ppt_h</p:attrName>
                                        </p:attrNameLst>
                                      </p:cBhvr>
                                      <p:tavLst>
                                        <p:tav tm="0">
                                          <p:val>
                                            <p:fltVal val="0"/>
                                          </p:val>
                                        </p:tav>
                                        <p:tav tm="100000">
                                          <p:val>
                                            <p:strVal val="#ppt_h"/>
                                          </p:val>
                                        </p:tav>
                                      </p:tavLst>
                                    </p:anim>
                                    <p:anim calcmode="lin" valueType="num">
                                      <p:cBhvr>
                                        <p:cTn id="67" dur="1000" fill="hold"/>
                                        <p:tgtEl>
                                          <p:spTgt spid="2">
                                            <p:graphicEl>
                                              <a:dgm id="{E249432A-9E69-498E-B762-34D042938347}"/>
                                            </p:graphic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2">
                                            <p:graphicEl>
                                              <a:dgm id="{E249432A-9E69-498E-B762-34D042938347}"/>
                                            </p:graphicEl>
                                          </p:spTgt>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5000"/>
                            </p:stCondLst>
                            <p:childTnLst>
                              <p:par>
                                <p:cTn id="70" presetID="15" presetClass="entr" presetSubtype="0" fill="hold" grpId="0" nodeType="afterEffect">
                                  <p:stCondLst>
                                    <p:cond delay="0"/>
                                  </p:stCondLst>
                                  <p:childTnLst>
                                    <p:set>
                                      <p:cBhvr>
                                        <p:cTn id="71" dur="1" fill="hold">
                                          <p:stCondLst>
                                            <p:cond delay="0"/>
                                          </p:stCondLst>
                                        </p:cTn>
                                        <p:tgtEl>
                                          <p:spTgt spid="2">
                                            <p:graphicEl>
                                              <a:dgm id="{85295A35-5A76-49D5-AF66-B0B40FF94DEE}"/>
                                            </p:graphicEl>
                                          </p:spTgt>
                                        </p:tgtEl>
                                        <p:attrNameLst>
                                          <p:attrName>style.visibility</p:attrName>
                                        </p:attrNameLst>
                                      </p:cBhvr>
                                      <p:to>
                                        <p:strVal val="visible"/>
                                      </p:to>
                                    </p:set>
                                    <p:anim calcmode="lin" valueType="num">
                                      <p:cBhvr>
                                        <p:cTn id="72" dur="1000" fill="hold"/>
                                        <p:tgtEl>
                                          <p:spTgt spid="2">
                                            <p:graphicEl>
                                              <a:dgm id="{85295A35-5A76-49D5-AF66-B0B40FF94DEE}"/>
                                            </p:graphicEl>
                                          </p:spTgt>
                                        </p:tgtEl>
                                        <p:attrNameLst>
                                          <p:attrName>ppt_w</p:attrName>
                                        </p:attrNameLst>
                                      </p:cBhvr>
                                      <p:tavLst>
                                        <p:tav tm="0">
                                          <p:val>
                                            <p:fltVal val="0"/>
                                          </p:val>
                                        </p:tav>
                                        <p:tav tm="100000">
                                          <p:val>
                                            <p:strVal val="#ppt_w"/>
                                          </p:val>
                                        </p:tav>
                                      </p:tavLst>
                                    </p:anim>
                                    <p:anim calcmode="lin" valueType="num">
                                      <p:cBhvr>
                                        <p:cTn id="73" dur="1000" fill="hold"/>
                                        <p:tgtEl>
                                          <p:spTgt spid="2">
                                            <p:graphicEl>
                                              <a:dgm id="{85295A35-5A76-49D5-AF66-B0B40FF94DEE}"/>
                                            </p:graphicEl>
                                          </p:spTgt>
                                        </p:tgtEl>
                                        <p:attrNameLst>
                                          <p:attrName>ppt_h</p:attrName>
                                        </p:attrNameLst>
                                      </p:cBhvr>
                                      <p:tavLst>
                                        <p:tav tm="0">
                                          <p:val>
                                            <p:fltVal val="0"/>
                                          </p:val>
                                        </p:tav>
                                        <p:tav tm="100000">
                                          <p:val>
                                            <p:strVal val="#ppt_h"/>
                                          </p:val>
                                        </p:tav>
                                      </p:tavLst>
                                    </p:anim>
                                    <p:anim calcmode="lin" valueType="num">
                                      <p:cBhvr>
                                        <p:cTn id="74" dur="1000" fill="hold"/>
                                        <p:tgtEl>
                                          <p:spTgt spid="2">
                                            <p:graphicEl>
                                              <a:dgm id="{85295A35-5A76-49D5-AF66-B0B40FF94DEE}"/>
                                            </p:graphic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2">
                                            <p:graphicEl>
                                              <a:dgm id="{85295A35-5A76-49D5-AF66-B0B40FF94DEE}"/>
                                            </p:graphicEl>
                                          </p:spTgt>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0"/>
                                  </p:stCondLst>
                                  <p:childTnLst>
                                    <p:set>
                                      <p:cBhvr>
                                        <p:cTn id="77" dur="1" fill="hold">
                                          <p:stCondLst>
                                            <p:cond delay="0"/>
                                          </p:stCondLst>
                                        </p:cTn>
                                        <p:tgtEl>
                                          <p:spTgt spid="2">
                                            <p:graphicEl>
                                              <a:dgm id="{155B094E-A931-4EB4-B123-523EC178E4FE}"/>
                                            </p:graphicEl>
                                          </p:spTgt>
                                        </p:tgtEl>
                                        <p:attrNameLst>
                                          <p:attrName>style.visibility</p:attrName>
                                        </p:attrNameLst>
                                      </p:cBhvr>
                                      <p:to>
                                        <p:strVal val="visible"/>
                                      </p:to>
                                    </p:set>
                                    <p:anim calcmode="lin" valueType="num">
                                      <p:cBhvr>
                                        <p:cTn id="78" dur="1000" fill="hold"/>
                                        <p:tgtEl>
                                          <p:spTgt spid="2">
                                            <p:graphicEl>
                                              <a:dgm id="{155B094E-A931-4EB4-B123-523EC178E4FE}"/>
                                            </p:graphicEl>
                                          </p:spTgt>
                                        </p:tgtEl>
                                        <p:attrNameLst>
                                          <p:attrName>ppt_w</p:attrName>
                                        </p:attrNameLst>
                                      </p:cBhvr>
                                      <p:tavLst>
                                        <p:tav tm="0">
                                          <p:val>
                                            <p:fltVal val="0"/>
                                          </p:val>
                                        </p:tav>
                                        <p:tav tm="100000">
                                          <p:val>
                                            <p:strVal val="#ppt_w"/>
                                          </p:val>
                                        </p:tav>
                                      </p:tavLst>
                                    </p:anim>
                                    <p:anim calcmode="lin" valueType="num">
                                      <p:cBhvr>
                                        <p:cTn id="79" dur="1000" fill="hold"/>
                                        <p:tgtEl>
                                          <p:spTgt spid="2">
                                            <p:graphicEl>
                                              <a:dgm id="{155B094E-A931-4EB4-B123-523EC178E4FE}"/>
                                            </p:graphicEl>
                                          </p:spTgt>
                                        </p:tgtEl>
                                        <p:attrNameLst>
                                          <p:attrName>ppt_h</p:attrName>
                                        </p:attrNameLst>
                                      </p:cBhvr>
                                      <p:tavLst>
                                        <p:tav tm="0">
                                          <p:val>
                                            <p:fltVal val="0"/>
                                          </p:val>
                                        </p:tav>
                                        <p:tav tm="100000">
                                          <p:val>
                                            <p:strVal val="#ppt_h"/>
                                          </p:val>
                                        </p:tav>
                                      </p:tavLst>
                                    </p:anim>
                                    <p:anim calcmode="lin" valueType="num">
                                      <p:cBhvr>
                                        <p:cTn id="80" dur="1000" fill="hold"/>
                                        <p:tgtEl>
                                          <p:spTgt spid="2">
                                            <p:graphicEl>
                                              <a:dgm id="{155B094E-A931-4EB4-B123-523EC178E4FE}"/>
                                            </p:graphicEl>
                                          </p:spTgt>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
                                            <p:graphicEl>
                                              <a:dgm id="{155B094E-A931-4EB4-B123-523EC178E4FE}"/>
                                            </p:graphicEl>
                                          </p:spTgt>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6000"/>
                            </p:stCondLst>
                            <p:childTnLst>
                              <p:par>
                                <p:cTn id="83" presetID="15" presetClass="entr" presetSubtype="0" fill="hold" grpId="0" nodeType="afterEffect">
                                  <p:stCondLst>
                                    <p:cond delay="0"/>
                                  </p:stCondLst>
                                  <p:childTnLst>
                                    <p:set>
                                      <p:cBhvr>
                                        <p:cTn id="84" dur="1" fill="hold">
                                          <p:stCondLst>
                                            <p:cond delay="0"/>
                                          </p:stCondLst>
                                        </p:cTn>
                                        <p:tgtEl>
                                          <p:spTgt spid="2">
                                            <p:graphicEl>
                                              <a:dgm id="{F4E5E79F-A2F9-42C5-9396-36031E511DD6}"/>
                                            </p:graphicEl>
                                          </p:spTgt>
                                        </p:tgtEl>
                                        <p:attrNameLst>
                                          <p:attrName>style.visibility</p:attrName>
                                        </p:attrNameLst>
                                      </p:cBhvr>
                                      <p:to>
                                        <p:strVal val="visible"/>
                                      </p:to>
                                    </p:set>
                                    <p:anim calcmode="lin" valueType="num">
                                      <p:cBhvr>
                                        <p:cTn id="85" dur="1000" fill="hold"/>
                                        <p:tgtEl>
                                          <p:spTgt spid="2">
                                            <p:graphicEl>
                                              <a:dgm id="{F4E5E79F-A2F9-42C5-9396-36031E511DD6}"/>
                                            </p:graphicEl>
                                          </p:spTgt>
                                        </p:tgtEl>
                                        <p:attrNameLst>
                                          <p:attrName>ppt_w</p:attrName>
                                        </p:attrNameLst>
                                      </p:cBhvr>
                                      <p:tavLst>
                                        <p:tav tm="0">
                                          <p:val>
                                            <p:fltVal val="0"/>
                                          </p:val>
                                        </p:tav>
                                        <p:tav tm="100000">
                                          <p:val>
                                            <p:strVal val="#ppt_w"/>
                                          </p:val>
                                        </p:tav>
                                      </p:tavLst>
                                    </p:anim>
                                    <p:anim calcmode="lin" valueType="num">
                                      <p:cBhvr>
                                        <p:cTn id="86" dur="1000" fill="hold"/>
                                        <p:tgtEl>
                                          <p:spTgt spid="2">
                                            <p:graphicEl>
                                              <a:dgm id="{F4E5E79F-A2F9-42C5-9396-36031E511DD6}"/>
                                            </p:graphicEl>
                                          </p:spTgt>
                                        </p:tgtEl>
                                        <p:attrNameLst>
                                          <p:attrName>ppt_h</p:attrName>
                                        </p:attrNameLst>
                                      </p:cBhvr>
                                      <p:tavLst>
                                        <p:tav tm="0">
                                          <p:val>
                                            <p:fltVal val="0"/>
                                          </p:val>
                                        </p:tav>
                                        <p:tav tm="100000">
                                          <p:val>
                                            <p:strVal val="#ppt_h"/>
                                          </p:val>
                                        </p:tav>
                                      </p:tavLst>
                                    </p:anim>
                                    <p:anim calcmode="lin" valueType="num">
                                      <p:cBhvr>
                                        <p:cTn id="87" dur="1000" fill="hold"/>
                                        <p:tgtEl>
                                          <p:spTgt spid="2">
                                            <p:graphicEl>
                                              <a:dgm id="{F4E5E79F-A2F9-42C5-9396-36031E511DD6}"/>
                                            </p:graphic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
                                            <p:graphicEl>
                                              <a:dgm id="{F4E5E79F-A2F9-42C5-9396-36031E511DD6}"/>
                                            </p:graphicEl>
                                          </p:spTgt>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2">
                                            <p:graphicEl>
                                              <a:dgm id="{D3C3B879-9416-4E6C-9C43-DEF88831BCEC}"/>
                                            </p:graphicEl>
                                          </p:spTgt>
                                        </p:tgtEl>
                                        <p:attrNameLst>
                                          <p:attrName>style.visibility</p:attrName>
                                        </p:attrNameLst>
                                      </p:cBhvr>
                                      <p:to>
                                        <p:strVal val="visible"/>
                                      </p:to>
                                    </p:set>
                                    <p:anim calcmode="lin" valueType="num">
                                      <p:cBhvr>
                                        <p:cTn id="91" dur="1000" fill="hold"/>
                                        <p:tgtEl>
                                          <p:spTgt spid="2">
                                            <p:graphicEl>
                                              <a:dgm id="{D3C3B879-9416-4E6C-9C43-DEF88831BCEC}"/>
                                            </p:graphicEl>
                                          </p:spTgt>
                                        </p:tgtEl>
                                        <p:attrNameLst>
                                          <p:attrName>ppt_w</p:attrName>
                                        </p:attrNameLst>
                                      </p:cBhvr>
                                      <p:tavLst>
                                        <p:tav tm="0">
                                          <p:val>
                                            <p:fltVal val="0"/>
                                          </p:val>
                                        </p:tav>
                                        <p:tav tm="100000">
                                          <p:val>
                                            <p:strVal val="#ppt_w"/>
                                          </p:val>
                                        </p:tav>
                                      </p:tavLst>
                                    </p:anim>
                                    <p:anim calcmode="lin" valueType="num">
                                      <p:cBhvr>
                                        <p:cTn id="92" dur="1000" fill="hold"/>
                                        <p:tgtEl>
                                          <p:spTgt spid="2">
                                            <p:graphicEl>
                                              <a:dgm id="{D3C3B879-9416-4E6C-9C43-DEF88831BCEC}"/>
                                            </p:graphicEl>
                                          </p:spTgt>
                                        </p:tgtEl>
                                        <p:attrNameLst>
                                          <p:attrName>ppt_h</p:attrName>
                                        </p:attrNameLst>
                                      </p:cBhvr>
                                      <p:tavLst>
                                        <p:tav tm="0">
                                          <p:val>
                                            <p:fltVal val="0"/>
                                          </p:val>
                                        </p:tav>
                                        <p:tav tm="100000">
                                          <p:val>
                                            <p:strVal val="#ppt_h"/>
                                          </p:val>
                                        </p:tav>
                                      </p:tavLst>
                                    </p:anim>
                                    <p:anim calcmode="lin" valueType="num">
                                      <p:cBhvr>
                                        <p:cTn id="93" dur="1000" fill="hold"/>
                                        <p:tgtEl>
                                          <p:spTgt spid="2">
                                            <p:graphicEl>
                                              <a:dgm id="{D3C3B879-9416-4E6C-9C43-DEF88831BCEC}"/>
                                            </p:graphic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
                                            <p:graphicEl>
                                              <a:dgm id="{D3C3B879-9416-4E6C-9C43-DEF88831BCEC}"/>
                                            </p:graphicEl>
                                          </p:spTgt>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7000"/>
                            </p:stCondLst>
                            <p:childTnLst>
                              <p:par>
                                <p:cTn id="96" presetID="15" presetClass="entr" presetSubtype="0" fill="hold" grpId="0" nodeType="afterEffect">
                                  <p:stCondLst>
                                    <p:cond delay="0"/>
                                  </p:stCondLst>
                                  <p:childTnLst>
                                    <p:set>
                                      <p:cBhvr>
                                        <p:cTn id="97" dur="1" fill="hold">
                                          <p:stCondLst>
                                            <p:cond delay="0"/>
                                          </p:stCondLst>
                                        </p:cTn>
                                        <p:tgtEl>
                                          <p:spTgt spid="2">
                                            <p:graphicEl>
                                              <a:dgm id="{5248FA31-B44D-4B32-AF67-ADDB0DC2A9D3}"/>
                                            </p:graphicEl>
                                          </p:spTgt>
                                        </p:tgtEl>
                                        <p:attrNameLst>
                                          <p:attrName>style.visibility</p:attrName>
                                        </p:attrNameLst>
                                      </p:cBhvr>
                                      <p:to>
                                        <p:strVal val="visible"/>
                                      </p:to>
                                    </p:set>
                                    <p:anim calcmode="lin" valueType="num">
                                      <p:cBhvr>
                                        <p:cTn id="98" dur="1000" fill="hold"/>
                                        <p:tgtEl>
                                          <p:spTgt spid="2">
                                            <p:graphicEl>
                                              <a:dgm id="{5248FA31-B44D-4B32-AF67-ADDB0DC2A9D3}"/>
                                            </p:graphicEl>
                                          </p:spTgt>
                                        </p:tgtEl>
                                        <p:attrNameLst>
                                          <p:attrName>ppt_w</p:attrName>
                                        </p:attrNameLst>
                                      </p:cBhvr>
                                      <p:tavLst>
                                        <p:tav tm="0">
                                          <p:val>
                                            <p:fltVal val="0"/>
                                          </p:val>
                                        </p:tav>
                                        <p:tav tm="100000">
                                          <p:val>
                                            <p:strVal val="#ppt_w"/>
                                          </p:val>
                                        </p:tav>
                                      </p:tavLst>
                                    </p:anim>
                                    <p:anim calcmode="lin" valueType="num">
                                      <p:cBhvr>
                                        <p:cTn id="99" dur="1000" fill="hold"/>
                                        <p:tgtEl>
                                          <p:spTgt spid="2">
                                            <p:graphicEl>
                                              <a:dgm id="{5248FA31-B44D-4B32-AF67-ADDB0DC2A9D3}"/>
                                            </p:graphicEl>
                                          </p:spTgt>
                                        </p:tgtEl>
                                        <p:attrNameLst>
                                          <p:attrName>ppt_h</p:attrName>
                                        </p:attrNameLst>
                                      </p:cBhvr>
                                      <p:tavLst>
                                        <p:tav tm="0">
                                          <p:val>
                                            <p:fltVal val="0"/>
                                          </p:val>
                                        </p:tav>
                                        <p:tav tm="100000">
                                          <p:val>
                                            <p:strVal val="#ppt_h"/>
                                          </p:val>
                                        </p:tav>
                                      </p:tavLst>
                                    </p:anim>
                                    <p:anim calcmode="lin" valueType="num">
                                      <p:cBhvr>
                                        <p:cTn id="100" dur="1000" fill="hold"/>
                                        <p:tgtEl>
                                          <p:spTgt spid="2">
                                            <p:graphicEl>
                                              <a:dgm id="{5248FA31-B44D-4B32-AF67-ADDB0DC2A9D3}"/>
                                            </p:graphic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2">
                                            <p:graphicEl>
                                              <a:dgm id="{5248FA31-B44D-4B32-AF67-ADDB0DC2A9D3}"/>
                                            </p:graphicEl>
                                          </p:spTgt>
                                        </p:tgtEl>
                                        <p:attrNameLst>
                                          <p:attrName>ppt_y</p:attrName>
                                        </p:attrNameLst>
                                      </p:cBhvr>
                                      <p:tavLst>
                                        <p:tav tm="0" fmla="#ppt_y+(sin(-2*pi*(1-$))*-#ppt_x+cos(-2*pi*(1-$))*(1-#ppt_y))*(1-$)">
                                          <p:val>
                                            <p:fltVal val="0"/>
                                          </p:val>
                                        </p:tav>
                                        <p:tav tm="100000">
                                          <p:val>
                                            <p:fltVal val="1"/>
                                          </p:val>
                                        </p:tav>
                                      </p:tavLst>
                                    </p:anim>
                                  </p:childTnLst>
                                </p:cTn>
                              </p:par>
                              <p:par>
                                <p:cTn id="102" presetID="15" presetClass="entr" presetSubtype="0" fill="hold" grpId="0" nodeType="withEffect">
                                  <p:stCondLst>
                                    <p:cond delay="0"/>
                                  </p:stCondLst>
                                  <p:childTnLst>
                                    <p:set>
                                      <p:cBhvr>
                                        <p:cTn id="103" dur="1" fill="hold">
                                          <p:stCondLst>
                                            <p:cond delay="0"/>
                                          </p:stCondLst>
                                        </p:cTn>
                                        <p:tgtEl>
                                          <p:spTgt spid="2">
                                            <p:graphicEl>
                                              <a:dgm id="{99CB1428-4E27-4C48-83C3-16A917A19EA8}"/>
                                            </p:graphicEl>
                                          </p:spTgt>
                                        </p:tgtEl>
                                        <p:attrNameLst>
                                          <p:attrName>style.visibility</p:attrName>
                                        </p:attrNameLst>
                                      </p:cBhvr>
                                      <p:to>
                                        <p:strVal val="visible"/>
                                      </p:to>
                                    </p:set>
                                    <p:anim calcmode="lin" valueType="num">
                                      <p:cBhvr>
                                        <p:cTn id="104" dur="1000" fill="hold"/>
                                        <p:tgtEl>
                                          <p:spTgt spid="2">
                                            <p:graphicEl>
                                              <a:dgm id="{99CB1428-4E27-4C48-83C3-16A917A19EA8}"/>
                                            </p:graphicEl>
                                          </p:spTgt>
                                        </p:tgtEl>
                                        <p:attrNameLst>
                                          <p:attrName>ppt_w</p:attrName>
                                        </p:attrNameLst>
                                      </p:cBhvr>
                                      <p:tavLst>
                                        <p:tav tm="0">
                                          <p:val>
                                            <p:fltVal val="0"/>
                                          </p:val>
                                        </p:tav>
                                        <p:tav tm="100000">
                                          <p:val>
                                            <p:strVal val="#ppt_w"/>
                                          </p:val>
                                        </p:tav>
                                      </p:tavLst>
                                    </p:anim>
                                    <p:anim calcmode="lin" valueType="num">
                                      <p:cBhvr>
                                        <p:cTn id="105" dur="1000" fill="hold"/>
                                        <p:tgtEl>
                                          <p:spTgt spid="2">
                                            <p:graphicEl>
                                              <a:dgm id="{99CB1428-4E27-4C48-83C3-16A917A19EA8}"/>
                                            </p:graphicEl>
                                          </p:spTgt>
                                        </p:tgtEl>
                                        <p:attrNameLst>
                                          <p:attrName>ppt_h</p:attrName>
                                        </p:attrNameLst>
                                      </p:cBhvr>
                                      <p:tavLst>
                                        <p:tav tm="0">
                                          <p:val>
                                            <p:fltVal val="0"/>
                                          </p:val>
                                        </p:tav>
                                        <p:tav tm="100000">
                                          <p:val>
                                            <p:strVal val="#ppt_h"/>
                                          </p:val>
                                        </p:tav>
                                      </p:tavLst>
                                    </p:anim>
                                    <p:anim calcmode="lin" valueType="num">
                                      <p:cBhvr>
                                        <p:cTn id="106" dur="1000" fill="hold"/>
                                        <p:tgtEl>
                                          <p:spTgt spid="2">
                                            <p:graphicEl>
                                              <a:dgm id="{99CB1428-4E27-4C48-83C3-16A917A19EA8}"/>
                                            </p:graphicEl>
                                          </p:spTgt>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2">
                                            <p:graphicEl>
                                              <a:dgm id="{99CB1428-4E27-4C48-83C3-16A917A19EA8}"/>
                                            </p:graphicEl>
                                          </p:spTgt>
                                        </p:tgtEl>
                                        <p:attrNameLst>
                                          <p:attrName>ppt_y</p:attrName>
                                        </p:attrNameLst>
                                      </p:cBhvr>
                                      <p:tavLst>
                                        <p:tav tm="0" fmla="#ppt_y+(sin(-2*pi*(1-$))*-#ppt_x+cos(-2*pi*(1-$))*(1-#ppt_y))*(1-$)">
                                          <p:val>
                                            <p:fltVal val="0"/>
                                          </p:val>
                                        </p:tav>
                                        <p:tav tm="100000">
                                          <p:val>
                                            <p:fltVal val="1"/>
                                          </p:val>
                                        </p:tav>
                                      </p:tavLst>
                                    </p:anim>
                                  </p:childTnLst>
                                </p:cTn>
                              </p:par>
                            </p:childTnLst>
                          </p:cTn>
                        </p:par>
                        <p:par>
                          <p:cTn id="108" fill="hold">
                            <p:stCondLst>
                              <p:cond delay="8000"/>
                            </p:stCondLst>
                            <p:childTnLst>
                              <p:par>
                                <p:cTn id="109" presetID="15" presetClass="entr" presetSubtype="0" fill="hold" grpId="0" nodeType="afterEffect">
                                  <p:stCondLst>
                                    <p:cond delay="0"/>
                                  </p:stCondLst>
                                  <p:childTnLst>
                                    <p:set>
                                      <p:cBhvr>
                                        <p:cTn id="110" dur="1" fill="hold">
                                          <p:stCondLst>
                                            <p:cond delay="0"/>
                                          </p:stCondLst>
                                        </p:cTn>
                                        <p:tgtEl>
                                          <p:spTgt spid="6">
                                            <p:graphicEl>
                                              <a:dgm id="{409F593E-2FFD-42D2-A3EA-AA7B7BC4DFDB}"/>
                                            </p:graphicEl>
                                          </p:spTgt>
                                        </p:tgtEl>
                                        <p:attrNameLst>
                                          <p:attrName>style.visibility</p:attrName>
                                        </p:attrNameLst>
                                      </p:cBhvr>
                                      <p:to>
                                        <p:strVal val="visible"/>
                                      </p:to>
                                    </p:set>
                                    <p:anim calcmode="lin" valueType="num">
                                      <p:cBhvr>
                                        <p:cTn id="111" dur="1000" fill="hold"/>
                                        <p:tgtEl>
                                          <p:spTgt spid="6">
                                            <p:graphicEl>
                                              <a:dgm id="{409F593E-2FFD-42D2-A3EA-AA7B7BC4DFDB}"/>
                                            </p:graphicEl>
                                          </p:spTgt>
                                        </p:tgtEl>
                                        <p:attrNameLst>
                                          <p:attrName>ppt_w</p:attrName>
                                        </p:attrNameLst>
                                      </p:cBhvr>
                                      <p:tavLst>
                                        <p:tav tm="0">
                                          <p:val>
                                            <p:fltVal val="0"/>
                                          </p:val>
                                        </p:tav>
                                        <p:tav tm="100000">
                                          <p:val>
                                            <p:strVal val="#ppt_w"/>
                                          </p:val>
                                        </p:tav>
                                      </p:tavLst>
                                    </p:anim>
                                    <p:anim calcmode="lin" valueType="num">
                                      <p:cBhvr>
                                        <p:cTn id="112" dur="1000" fill="hold"/>
                                        <p:tgtEl>
                                          <p:spTgt spid="6">
                                            <p:graphicEl>
                                              <a:dgm id="{409F593E-2FFD-42D2-A3EA-AA7B7BC4DFDB}"/>
                                            </p:graphicEl>
                                          </p:spTgt>
                                        </p:tgtEl>
                                        <p:attrNameLst>
                                          <p:attrName>ppt_h</p:attrName>
                                        </p:attrNameLst>
                                      </p:cBhvr>
                                      <p:tavLst>
                                        <p:tav tm="0">
                                          <p:val>
                                            <p:fltVal val="0"/>
                                          </p:val>
                                        </p:tav>
                                        <p:tav tm="100000">
                                          <p:val>
                                            <p:strVal val="#ppt_h"/>
                                          </p:val>
                                        </p:tav>
                                      </p:tavLst>
                                    </p:anim>
                                    <p:anim calcmode="lin" valueType="num">
                                      <p:cBhvr>
                                        <p:cTn id="113" dur="1000" fill="hold"/>
                                        <p:tgtEl>
                                          <p:spTgt spid="6">
                                            <p:graphicEl>
                                              <a:dgm id="{409F593E-2FFD-42D2-A3EA-AA7B7BC4DFDB}"/>
                                            </p:graphic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6">
                                            <p:graphicEl>
                                              <a:dgm id="{409F593E-2FFD-42D2-A3EA-AA7B7BC4DFDB}"/>
                                            </p:graphicEl>
                                          </p:spTgt>
                                        </p:tgtEl>
                                        <p:attrNameLst>
                                          <p:attrName>ppt_y</p:attrName>
                                        </p:attrNameLst>
                                      </p:cBhvr>
                                      <p:tavLst>
                                        <p:tav tm="0" fmla="#ppt_y+(sin(-2*pi*(1-$))*-#ppt_x+cos(-2*pi*(1-$))*(1-#ppt_y))*(1-$)">
                                          <p:val>
                                            <p:fltVal val="0"/>
                                          </p:val>
                                        </p:tav>
                                        <p:tav tm="100000">
                                          <p:val>
                                            <p:fltVal val="1"/>
                                          </p:val>
                                        </p:tav>
                                      </p:tavLst>
                                    </p:anim>
                                  </p:childTnLst>
                                </p:cTn>
                              </p:par>
                              <p:par>
                                <p:cTn id="115" presetID="15" presetClass="entr" presetSubtype="0" fill="hold" grpId="0" nodeType="withEffect">
                                  <p:stCondLst>
                                    <p:cond delay="0"/>
                                  </p:stCondLst>
                                  <p:childTnLst>
                                    <p:set>
                                      <p:cBhvr>
                                        <p:cTn id="116" dur="1" fill="hold">
                                          <p:stCondLst>
                                            <p:cond delay="0"/>
                                          </p:stCondLst>
                                        </p:cTn>
                                        <p:tgtEl>
                                          <p:spTgt spid="6">
                                            <p:graphicEl>
                                              <a:dgm id="{DCE72DB7-06C1-4B16-8499-9BB160EDEBE6}"/>
                                            </p:graphicEl>
                                          </p:spTgt>
                                        </p:tgtEl>
                                        <p:attrNameLst>
                                          <p:attrName>style.visibility</p:attrName>
                                        </p:attrNameLst>
                                      </p:cBhvr>
                                      <p:to>
                                        <p:strVal val="visible"/>
                                      </p:to>
                                    </p:set>
                                    <p:anim calcmode="lin" valueType="num">
                                      <p:cBhvr>
                                        <p:cTn id="117" dur="1000" fill="hold"/>
                                        <p:tgtEl>
                                          <p:spTgt spid="6">
                                            <p:graphicEl>
                                              <a:dgm id="{DCE72DB7-06C1-4B16-8499-9BB160EDEBE6}"/>
                                            </p:graphicEl>
                                          </p:spTgt>
                                        </p:tgtEl>
                                        <p:attrNameLst>
                                          <p:attrName>ppt_w</p:attrName>
                                        </p:attrNameLst>
                                      </p:cBhvr>
                                      <p:tavLst>
                                        <p:tav tm="0">
                                          <p:val>
                                            <p:fltVal val="0"/>
                                          </p:val>
                                        </p:tav>
                                        <p:tav tm="100000">
                                          <p:val>
                                            <p:strVal val="#ppt_w"/>
                                          </p:val>
                                        </p:tav>
                                      </p:tavLst>
                                    </p:anim>
                                    <p:anim calcmode="lin" valueType="num">
                                      <p:cBhvr>
                                        <p:cTn id="118" dur="1000" fill="hold"/>
                                        <p:tgtEl>
                                          <p:spTgt spid="6">
                                            <p:graphicEl>
                                              <a:dgm id="{DCE72DB7-06C1-4B16-8499-9BB160EDEBE6}"/>
                                            </p:graphicEl>
                                          </p:spTgt>
                                        </p:tgtEl>
                                        <p:attrNameLst>
                                          <p:attrName>ppt_h</p:attrName>
                                        </p:attrNameLst>
                                      </p:cBhvr>
                                      <p:tavLst>
                                        <p:tav tm="0">
                                          <p:val>
                                            <p:fltVal val="0"/>
                                          </p:val>
                                        </p:tav>
                                        <p:tav tm="100000">
                                          <p:val>
                                            <p:strVal val="#ppt_h"/>
                                          </p:val>
                                        </p:tav>
                                      </p:tavLst>
                                    </p:anim>
                                    <p:anim calcmode="lin" valueType="num">
                                      <p:cBhvr>
                                        <p:cTn id="119" dur="1000" fill="hold"/>
                                        <p:tgtEl>
                                          <p:spTgt spid="6">
                                            <p:graphicEl>
                                              <a:dgm id="{DCE72DB7-06C1-4B16-8499-9BB160EDEBE6}"/>
                                            </p:graphicEl>
                                          </p:spTgt>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6">
                                            <p:graphicEl>
                                              <a:dgm id="{DCE72DB7-06C1-4B16-8499-9BB160EDEBE6}"/>
                                            </p:graphicEl>
                                          </p:spTgt>
                                        </p:tgtEl>
                                        <p:attrNameLst>
                                          <p:attrName>ppt_y</p:attrName>
                                        </p:attrNameLst>
                                      </p:cBhvr>
                                      <p:tavLst>
                                        <p:tav tm="0" fmla="#ppt_y+(sin(-2*pi*(1-$))*-#ppt_x+cos(-2*pi*(1-$))*(1-#ppt_y))*(1-$)">
                                          <p:val>
                                            <p:fltVal val="0"/>
                                          </p:val>
                                        </p:tav>
                                        <p:tav tm="100000">
                                          <p:val>
                                            <p:fltVal val="1"/>
                                          </p:val>
                                        </p:tav>
                                      </p:tavLst>
                                    </p:anim>
                                  </p:childTnLst>
                                </p:cTn>
                              </p:par>
                            </p:childTnLst>
                          </p:cTn>
                        </p:par>
                        <p:par>
                          <p:cTn id="121" fill="hold">
                            <p:stCondLst>
                              <p:cond delay="9000"/>
                            </p:stCondLst>
                            <p:childTnLst>
                              <p:par>
                                <p:cTn id="122" presetID="15" presetClass="entr" presetSubtype="0" fill="hold" grpId="0" nodeType="afterEffect">
                                  <p:stCondLst>
                                    <p:cond delay="0"/>
                                  </p:stCondLst>
                                  <p:childTnLst>
                                    <p:set>
                                      <p:cBhvr>
                                        <p:cTn id="123" dur="1" fill="hold">
                                          <p:stCondLst>
                                            <p:cond delay="0"/>
                                          </p:stCondLst>
                                        </p:cTn>
                                        <p:tgtEl>
                                          <p:spTgt spid="6">
                                            <p:graphicEl>
                                              <a:dgm id="{EE07C468-71CC-431A-9406-952BA922E705}"/>
                                            </p:graphicEl>
                                          </p:spTgt>
                                        </p:tgtEl>
                                        <p:attrNameLst>
                                          <p:attrName>style.visibility</p:attrName>
                                        </p:attrNameLst>
                                      </p:cBhvr>
                                      <p:to>
                                        <p:strVal val="visible"/>
                                      </p:to>
                                    </p:set>
                                    <p:anim calcmode="lin" valueType="num">
                                      <p:cBhvr>
                                        <p:cTn id="124" dur="1000" fill="hold"/>
                                        <p:tgtEl>
                                          <p:spTgt spid="6">
                                            <p:graphicEl>
                                              <a:dgm id="{EE07C468-71CC-431A-9406-952BA922E705}"/>
                                            </p:graphicEl>
                                          </p:spTgt>
                                        </p:tgtEl>
                                        <p:attrNameLst>
                                          <p:attrName>ppt_w</p:attrName>
                                        </p:attrNameLst>
                                      </p:cBhvr>
                                      <p:tavLst>
                                        <p:tav tm="0">
                                          <p:val>
                                            <p:fltVal val="0"/>
                                          </p:val>
                                        </p:tav>
                                        <p:tav tm="100000">
                                          <p:val>
                                            <p:strVal val="#ppt_w"/>
                                          </p:val>
                                        </p:tav>
                                      </p:tavLst>
                                    </p:anim>
                                    <p:anim calcmode="lin" valueType="num">
                                      <p:cBhvr>
                                        <p:cTn id="125" dur="1000" fill="hold"/>
                                        <p:tgtEl>
                                          <p:spTgt spid="6">
                                            <p:graphicEl>
                                              <a:dgm id="{EE07C468-71CC-431A-9406-952BA922E705}"/>
                                            </p:graphicEl>
                                          </p:spTgt>
                                        </p:tgtEl>
                                        <p:attrNameLst>
                                          <p:attrName>ppt_h</p:attrName>
                                        </p:attrNameLst>
                                      </p:cBhvr>
                                      <p:tavLst>
                                        <p:tav tm="0">
                                          <p:val>
                                            <p:fltVal val="0"/>
                                          </p:val>
                                        </p:tav>
                                        <p:tav tm="100000">
                                          <p:val>
                                            <p:strVal val="#ppt_h"/>
                                          </p:val>
                                        </p:tav>
                                      </p:tavLst>
                                    </p:anim>
                                    <p:anim calcmode="lin" valueType="num">
                                      <p:cBhvr>
                                        <p:cTn id="126" dur="1000" fill="hold"/>
                                        <p:tgtEl>
                                          <p:spTgt spid="6">
                                            <p:graphicEl>
                                              <a:dgm id="{EE07C468-71CC-431A-9406-952BA922E705}"/>
                                            </p:graphicEl>
                                          </p:spTgt>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6">
                                            <p:graphicEl>
                                              <a:dgm id="{EE07C468-71CC-431A-9406-952BA922E705}"/>
                                            </p:graphicEl>
                                          </p:spTgt>
                                        </p:tgtEl>
                                        <p:attrNameLst>
                                          <p:attrName>ppt_y</p:attrName>
                                        </p:attrNameLst>
                                      </p:cBhvr>
                                      <p:tavLst>
                                        <p:tav tm="0" fmla="#ppt_y+(sin(-2*pi*(1-$))*-#ppt_x+cos(-2*pi*(1-$))*(1-#ppt_y))*(1-$)">
                                          <p:val>
                                            <p:fltVal val="0"/>
                                          </p:val>
                                        </p:tav>
                                        <p:tav tm="100000">
                                          <p:val>
                                            <p:fltVal val="1"/>
                                          </p:val>
                                        </p:tav>
                                      </p:tavLst>
                                    </p:anim>
                                  </p:childTnLst>
                                </p:cTn>
                              </p:par>
                              <p:par>
                                <p:cTn id="128" presetID="15" presetClass="entr" presetSubtype="0" fill="hold" grpId="0" nodeType="withEffect">
                                  <p:stCondLst>
                                    <p:cond delay="0"/>
                                  </p:stCondLst>
                                  <p:childTnLst>
                                    <p:set>
                                      <p:cBhvr>
                                        <p:cTn id="129" dur="1" fill="hold">
                                          <p:stCondLst>
                                            <p:cond delay="0"/>
                                          </p:stCondLst>
                                        </p:cTn>
                                        <p:tgtEl>
                                          <p:spTgt spid="6">
                                            <p:graphicEl>
                                              <a:dgm id="{C0DC396E-D4A5-4C74-9B5E-B8D420A9119F}"/>
                                            </p:graphicEl>
                                          </p:spTgt>
                                        </p:tgtEl>
                                        <p:attrNameLst>
                                          <p:attrName>style.visibility</p:attrName>
                                        </p:attrNameLst>
                                      </p:cBhvr>
                                      <p:to>
                                        <p:strVal val="visible"/>
                                      </p:to>
                                    </p:set>
                                    <p:anim calcmode="lin" valueType="num">
                                      <p:cBhvr>
                                        <p:cTn id="130" dur="1000" fill="hold"/>
                                        <p:tgtEl>
                                          <p:spTgt spid="6">
                                            <p:graphicEl>
                                              <a:dgm id="{C0DC396E-D4A5-4C74-9B5E-B8D420A9119F}"/>
                                            </p:graphicEl>
                                          </p:spTgt>
                                        </p:tgtEl>
                                        <p:attrNameLst>
                                          <p:attrName>ppt_w</p:attrName>
                                        </p:attrNameLst>
                                      </p:cBhvr>
                                      <p:tavLst>
                                        <p:tav tm="0">
                                          <p:val>
                                            <p:fltVal val="0"/>
                                          </p:val>
                                        </p:tav>
                                        <p:tav tm="100000">
                                          <p:val>
                                            <p:strVal val="#ppt_w"/>
                                          </p:val>
                                        </p:tav>
                                      </p:tavLst>
                                    </p:anim>
                                    <p:anim calcmode="lin" valueType="num">
                                      <p:cBhvr>
                                        <p:cTn id="131" dur="1000" fill="hold"/>
                                        <p:tgtEl>
                                          <p:spTgt spid="6">
                                            <p:graphicEl>
                                              <a:dgm id="{C0DC396E-D4A5-4C74-9B5E-B8D420A9119F}"/>
                                            </p:graphicEl>
                                          </p:spTgt>
                                        </p:tgtEl>
                                        <p:attrNameLst>
                                          <p:attrName>ppt_h</p:attrName>
                                        </p:attrNameLst>
                                      </p:cBhvr>
                                      <p:tavLst>
                                        <p:tav tm="0">
                                          <p:val>
                                            <p:fltVal val="0"/>
                                          </p:val>
                                        </p:tav>
                                        <p:tav tm="100000">
                                          <p:val>
                                            <p:strVal val="#ppt_h"/>
                                          </p:val>
                                        </p:tav>
                                      </p:tavLst>
                                    </p:anim>
                                    <p:anim calcmode="lin" valueType="num">
                                      <p:cBhvr>
                                        <p:cTn id="132" dur="1000" fill="hold"/>
                                        <p:tgtEl>
                                          <p:spTgt spid="6">
                                            <p:graphicEl>
                                              <a:dgm id="{C0DC396E-D4A5-4C74-9B5E-B8D420A9119F}"/>
                                            </p:graphicEl>
                                          </p:spTgt>
                                        </p:tgtEl>
                                        <p:attrNameLst>
                                          <p:attrName>ppt_x</p:attrName>
                                        </p:attrNameLst>
                                      </p:cBhvr>
                                      <p:tavLst>
                                        <p:tav tm="0" fmla="#ppt_x+(cos(-2*pi*(1-$))*-#ppt_x-sin(-2*pi*(1-$))*(1-#ppt_y))*(1-$)">
                                          <p:val>
                                            <p:fltVal val="0"/>
                                          </p:val>
                                        </p:tav>
                                        <p:tav tm="100000">
                                          <p:val>
                                            <p:fltVal val="1"/>
                                          </p:val>
                                        </p:tav>
                                      </p:tavLst>
                                    </p:anim>
                                    <p:anim calcmode="lin" valueType="num">
                                      <p:cBhvr>
                                        <p:cTn id="133" dur="1000" fill="hold"/>
                                        <p:tgtEl>
                                          <p:spTgt spid="6">
                                            <p:graphicEl>
                                              <a:dgm id="{C0DC396E-D4A5-4C74-9B5E-B8D420A9119F}"/>
                                            </p:graphicEl>
                                          </p:spTgt>
                                        </p:tgtEl>
                                        <p:attrNameLst>
                                          <p:attrName>ppt_y</p:attrName>
                                        </p:attrNameLst>
                                      </p:cBhvr>
                                      <p:tavLst>
                                        <p:tav tm="0" fmla="#ppt_y+(sin(-2*pi*(1-$))*-#ppt_x+cos(-2*pi*(1-$))*(1-#ppt_y))*(1-$)">
                                          <p:val>
                                            <p:fltVal val="0"/>
                                          </p:val>
                                        </p:tav>
                                        <p:tav tm="100000">
                                          <p:val>
                                            <p:fltVal val="1"/>
                                          </p:val>
                                        </p:tav>
                                      </p:tavLst>
                                    </p:anim>
                                  </p:childTnLst>
                                </p:cTn>
                              </p:par>
                            </p:childTnLst>
                          </p:cTn>
                        </p:par>
                        <p:par>
                          <p:cTn id="134" fill="hold">
                            <p:stCondLst>
                              <p:cond delay="10000"/>
                            </p:stCondLst>
                            <p:childTnLst>
                              <p:par>
                                <p:cTn id="135" presetID="15" presetClass="entr" presetSubtype="0" fill="hold" grpId="0" nodeType="afterEffect">
                                  <p:stCondLst>
                                    <p:cond delay="0"/>
                                  </p:stCondLst>
                                  <p:childTnLst>
                                    <p:set>
                                      <p:cBhvr>
                                        <p:cTn id="136" dur="1" fill="hold">
                                          <p:stCondLst>
                                            <p:cond delay="0"/>
                                          </p:stCondLst>
                                        </p:cTn>
                                        <p:tgtEl>
                                          <p:spTgt spid="6">
                                            <p:graphicEl>
                                              <a:dgm id="{8828C99F-E62B-4698-B45B-2014458C7EF8}"/>
                                            </p:graphicEl>
                                          </p:spTgt>
                                        </p:tgtEl>
                                        <p:attrNameLst>
                                          <p:attrName>style.visibility</p:attrName>
                                        </p:attrNameLst>
                                      </p:cBhvr>
                                      <p:to>
                                        <p:strVal val="visible"/>
                                      </p:to>
                                    </p:set>
                                    <p:anim calcmode="lin" valueType="num">
                                      <p:cBhvr>
                                        <p:cTn id="137" dur="1000" fill="hold"/>
                                        <p:tgtEl>
                                          <p:spTgt spid="6">
                                            <p:graphicEl>
                                              <a:dgm id="{8828C99F-E62B-4698-B45B-2014458C7EF8}"/>
                                            </p:graphicEl>
                                          </p:spTgt>
                                        </p:tgtEl>
                                        <p:attrNameLst>
                                          <p:attrName>ppt_w</p:attrName>
                                        </p:attrNameLst>
                                      </p:cBhvr>
                                      <p:tavLst>
                                        <p:tav tm="0">
                                          <p:val>
                                            <p:fltVal val="0"/>
                                          </p:val>
                                        </p:tav>
                                        <p:tav tm="100000">
                                          <p:val>
                                            <p:strVal val="#ppt_w"/>
                                          </p:val>
                                        </p:tav>
                                      </p:tavLst>
                                    </p:anim>
                                    <p:anim calcmode="lin" valueType="num">
                                      <p:cBhvr>
                                        <p:cTn id="138" dur="1000" fill="hold"/>
                                        <p:tgtEl>
                                          <p:spTgt spid="6">
                                            <p:graphicEl>
                                              <a:dgm id="{8828C99F-E62B-4698-B45B-2014458C7EF8}"/>
                                            </p:graphicEl>
                                          </p:spTgt>
                                        </p:tgtEl>
                                        <p:attrNameLst>
                                          <p:attrName>ppt_h</p:attrName>
                                        </p:attrNameLst>
                                      </p:cBhvr>
                                      <p:tavLst>
                                        <p:tav tm="0">
                                          <p:val>
                                            <p:fltVal val="0"/>
                                          </p:val>
                                        </p:tav>
                                        <p:tav tm="100000">
                                          <p:val>
                                            <p:strVal val="#ppt_h"/>
                                          </p:val>
                                        </p:tav>
                                      </p:tavLst>
                                    </p:anim>
                                    <p:anim calcmode="lin" valueType="num">
                                      <p:cBhvr>
                                        <p:cTn id="139" dur="1000" fill="hold"/>
                                        <p:tgtEl>
                                          <p:spTgt spid="6">
                                            <p:graphicEl>
                                              <a:dgm id="{8828C99F-E62B-4698-B45B-2014458C7EF8}"/>
                                            </p:graphicEl>
                                          </p:spTgt>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6">
                                            <p:graphicEl>
                                              <a:dgm id="{8828C99F-E62B-4698-B45B-2014458C7EF8}"/>
                                            </p:graphicEl>
                                          </p:spTgt>
                                        </p:tgtEl>
                                        <p:attrNameLst>
                                          <p:attrName>ppt_y</p:attrName>
                                        </p:attrNameLst>
                                      </p:cBhvr>
                                      <p:tavLst>
                                        <p:tav tm="0" fmla="#ppt_y+(sin(-2*pi*(1-$))*-#ppt_x+cos(-2*pi*(1-$))*(1-#ppt_y))*(1-$)">
                                          <p:val>
                                            <p:fltVal val="0"/>
                                          </p:val>
                                        </p:tav>
                                        <p:tav tm="100000">
                                          <p:val>
                                            <p:fltVal val="1"/>
                                          </p:val>
                                        </p:tav>
                                      </p:tavLst>
                                    </p:anim>
                                  </p:childTnLst>
                                </p:cTn>
                              </p:par>
                              <p:par>
                                <p:cTn id="141" presetID="15" presetClass="entr" presetSubtype="0" fill="hold" grpId="0" nodeType="withEffect">
                                  <p:stCondLst>
                                    <p:cond delay="0"/>
                                  </p:stCondLst>
                                  <p:childTnLst>
                                    <p:set>
                                      <p:cBhvr>
                                        <p:cTn id="142" dur="1" fill="hold">
                                          <p:stCondLst>
                                            <p:cond delay="0"/>
                                          </p:stCondLst>
                                        </p:cTn>
                                        <p:tgtEl>
                                          <p:spTgt spid="6">
                                            <p:graphicEl>
                                              <a:dgm id="{65376329-F88C-4B6C-8BE5-60983C9195EF}"/>
                                            </p:graphicEl>
                                          </p:spTgt>
                                        </p:tgtEl>
                                        <p:attrNameLst>
                                          <p:attrName>style.visibility</p:attrName>
                                        </p:attrNameLst>
                                      </p:cBhvr>
                                      <p:to>
                                        <p:strVal val="visible"/>
                                      </p:to>
                                    </p:set>
                                    <p:anim calcmode="lin" valueType="num">
                                      <p:cBhvr>
                                        <p:cTn id="143" dur="1000" fill="hold"/>
                                        <p:tgtEl>
                                          <p:spTgt spid="6">
                                            <p:graphicEl>
                                              <a:dgm id="{65376329-F88C-4B6C-8BE5-60983C9195EF}"/>
                                            </p:graphicEl>
                                          </p:spTgt>
                                        </p:tgtEl>
                                        <p:attrNameLst>
                                          <p:attrName>ppt_w</p:attrName>
                                        </p:attrNameLst>
                                      </p:cBhvr>
                                      <p:tavLst>
                                        <p:tav tm="0">
                                          <p:val>
                                            <p:fltVal val="0"/>
                                          </p:val>
                                        </p:tav>
                                        <p:tav tm="100000">
                                          <p:val>
                                            <p:strVal val="#ppt_w"/>
                                          </p:val>
                                        </p:tav>
                                      </p:tavLst>
                                    </p:anim>
                                    <p:anim calcmode="lin" valueType="num">
                                      <p:cBhvr>
                                        <p:cTn id="144" dur="1000" fill="hold"/>
                                        <p:tgtEl>
                                          <p:spTgt spid="6">
                                            <p:graphicEl>
                                              <a:dgm id="{65376329-F88C-4B6C-8BE5-60983C9195EF}"/>
                                            </p:graphicEl>
                                          </p:spTgt>
                                        </p:tgtEl>
                                        <p:attrNameLst>
                                          <p:attrName>ppt_h</p:attrName>
                                        </p:attrNameLst>
                                      </p:cBhvr>
                                      <p:tavLst>
                                        <p:tav tm="0">
                                          <p:val>
                                            <p:fltVal val="0"/>
                                          </p:val>
                                        </p:tav>
                                        <p:tav tm="100000">
                                          <p:val>
                                            <p:strVal val="#ppt_h"/>
                                          </p:val>
                                        </p:tav>
                                      </p:tavLst>
                                    </p:anim>
                                    <p:anim calcmode="lin" valueType="num">
                                      <p:cBhvr>
                                        <p:cTn id="145" dur="1000" fill="hold"/>
                                        <p:tgtEl>
                                          <p:spTgt spid="6">
                                            <p:graphicEl>
                                              <a:dgm id="{65376329-F88C-4B6C-8BE5-60983C9195EF}"/>
                                            </p:graphicEl>
                                          </p:spTgt>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6">
                                            <p:graphicEl>
                                              <a:dgm id="{65376329-F88C-4B6C-8BE5-60983C9195EF}"/>
                                            </p:graphicEl>
                                          </p:spTgt>
                                        </p:tgtEl>
                                        <p:attrNameLst>
                                          <p:attrName>ppt_y</p:attrName>
                                        </p:attrNameLst>
                                      </p:cBhvr>
                                      <p:tavLst>
                                        <p:tav tm="0" fmla="#ppt_y+(sin(-2*pi*(1-$))*-#ppt_x+cos(-2*pi*(1-$))*(1-#ppt_y))*(1-$)">
                                          <p:val>
                                            <p:fltVal val="0"/>
                                          </p:val>
                                        </p:tav>
                                        <p:tav tm="100000">
                                          <p:val>
                                            <p:fltVal val="1"/>
                                          </p:val>
                                        </p:tav>
                                      </p:tavLst>
                                    </p:anim>
                                  </p:childTnLst>
                                </p:cTn>
                              </p:par>
                            </p:childTnLst>
                          </p:cTn>
                        </p:par>
                        <p:par>
                          <p:cTn id="147" fill="hold">
                            <p:stCondLst>
                              <p:cond delay="11000"/>
                            </p:stCondLst>
                            <p:childTnLst>
                              <p:par>
                                <p:cTn id="148" presetID="15" presetClass="entr" presetSubtype="0" fill="hold" grpId="0" nodeType="afterEffect">
                                  <p:stCondLst>
                                    <p:cond delay="0"/>
                                  </p:stCondLst>
                                  <p:childTnLst>
                                    <p:set>
                                      <p:cBhvr>
                                        <p:cTn id="149" dur="1" fill="hold">
                                          <p:stCondLst>
                                            <p:cond delay="0"/>
                                          </p:stCondLst>
                                        </p:cTn>
                                        <p:tgtEl>
                                          <p:spTgt spid="6">
                                            <p:graphicEl>
                                              <a:dgm id="{5413174C-22F5-493B-9CEB-023673FEE4AF}"/>
                                            </p:graphicEl>
                                          </p:spTgt>
                                        </p:tgtEl>
                                        <p:attrNameLst>
                                          <p:attrName>style.visibility</p:attrName>
                                        </p:attrNameLst>
                                      </p:cBhvr>
                                      <p:to>
                                        <p:strVal val="visible"/>
                                      </p:to>
                                    </p:set>
                                    <p:anim calcmode="lin" valueType="num">
                                      <p:cBhvr>
                                        <p:cTn id="150" dur="1000" fill="hold"/>
                                        <p:tgtEl>
                                          <p:spTgt spid="6">
                                            <p:graphicEl>
                                              <a:dgm id="{5413174C-22F5-493B-9CEB-023673FEE4AF}"/>
                                            </p:graphicEl>
                                          </p:spTgt>
                                        </p:tgtEl>
                                        <p:attrNameLst>
                                          <p:attrName>ppt_w</p:attrName>
                                        </p:attrNameLst>
                                      </p:cBhvr>
                                      <p:tavLst>
                                        <p:tav tm="0">
                                          <p:val>
                                            <p:fltVal val="0"/>
                                          </p:val>
                                        </p:tav>
                                        <p:tav tm="100000">
                                          <p:val>
                                            <p:strVal val="#ppt_w"/>
                                          </p:val>
                                        </p:tav>
                                      </p:tavLst>
                                    </p:anim>
                                    <p:anim calcmode="lin" valueType="num">
                                      <p:cBhvr>
                                        <p:cTn id="151" dur="1000" fill="hold"/>
                                        <p:tgtEl>
                                          <p:spTgt spid="6">
                                            <p:graphicEl>
                                              <a:dgm id="{5413174C-22F5-493B-9CEB-023673FEE4AF}"/>
                                            </p:graphicEl>
                                          </p:spTgt>
                                        </p:tgtEl>
                                        <p:attrNameLst>
                                          <p:attrName>ppt_h</p:attrName>
                                        </p:attrNameLst>
                                      </p:cBhvr>
                                      <p:tavLst>
                                        <p:tav tm="0">
                                          <p:val>
                                            <p:fltVal val="0"/>
                                          </p:val>
                                        </p:tav>
                                        <p:tav tm="100000">
                                          <p:val>
                                            <p:strVal val="#ppt_h"/>
                                          </p:val>
                                        </p:tav>
                                      </p:tavLst>
                                    </p:anim>
                                    <p:anim calcmode="lin" valueType="num">
                                      <p:cBhvr>
                                        <p:cTn id="152" dur="1000" fill="hold"/>
                                        <p:tgtEl>
                                          <p:spTgt spid="6">
                                            <p:graphicEl>
                                              <a:dgm id="{5413174C-22F5-493B-9CEB-023673FEE4AF}"/>
                                            </p:graphicEl>
                                          </p:spTgt>
                                        </p:tgtEl>
                                        <p:attrNameLst>
                                          <p:attrName>ppt_x</p:attrName>
                                        </p:attrNameLst>
                                      </p:cBhvr>
                                      <p:tavLst>
                                        <p:tav tm="0" fmla="#ppt_x+(cos(-2*pi*(1-$))*-#ppt_x-sin(-2*pi*(1-$))*(1-#ppt_y))*(1-$)">
                                          <p:val>
                                            <p:fltVal val="0"/>
                                          </p:val>
                                        </p:tav>
                                        <p:tav tm="100000">
                                          <p:val>
                                            <p:fltVal val="1"/>
                                          </p:val>
                                        </p:tav>
                                      </p:tavLst>
                                    </p:anim>
                                    <p:anim calcmode="lin" valueType="num">
                                      <p:cBhvr>
                                        <p:cTn id="153" dur="1000" fill="hold"/>
                                        <p:tgtEl>
                                          <p:spTgt spid="6">
                                            <p:graphicEl>
                                              <a:dgm id="{5413174C-22F5-493B-9CEB-023673FEE4AF}"/>
                                            </p:graphicEl>
                                          </p:spTgt>
                                        </p:tgtEl>
                                        <p:attrNameLst>
                                          <p:attrName>ppt_y</p:attrName>
                                        </p:attrNameLst>
                                      </p:cBhvr>
                                      <p:tavLst>
                                        <p:tav tm="0" fmla="#ppt_y+(sin(-2*pi*(1-$))*-#ppt_x+cos(-2*pi*(1-$))*(1-#ppt_y))*(1-$)">
                                          <p:val>
                                            <p:fltVal val="0"/>
                                          </p:val>
                                        </p:tav>
                                        <p:tav tm="100000">
                                          <p:val>
                                            <p:fltVal val="1"/>
                                          </p:val>
                                        </p:tav>
                                      </p:tavLst>
                                    </p:anim>
                                  </p:childTnLst>
                                </p:cTn>
                              </p:par>
                              <p:par>
                                <p:cTn id="154" presetID="15" presetClass="entr" presetSubtype="0" fill="hold" grpId="0" nodeType="withEffect">
                                  <p:stCondLst>
                                    <p:cond delay="0"/>
                                  </p:stCondLst>
                                  <p:childTnLst>
                                    <p:set>
                                      <p:cBhvr>
                                        <p:cTn id="155" dur="1" fill="hold">
                                          <p:stCondLst>
                                            <p:cond delay="0"/>
                                          </p:stCondLst>
                                        </p:cTn>
                                        <p:tgtEl>
                                          <p:spTgt spid="6">
                                            <p:graphicEl>
                                              <a:dgm id="{DF9D77AE-31EE-4D84-B18D-10C5081ADDB5}"/>
                                            </p:graphicEl>
                                          </p:spTgt>
                                        </p:tgtEl>
                                        <p:attrNameLst>
                                          <p:attrName>style.visibility</p:attrName>
                                        </p:attrNameLst>
                                      </p:cBhvr>
                                      <p:to>
                                        <p:strVal val="visible"/>
                                      </p:to>
                                    </p:set>
                                    <p:anim calcmode="lin" valueType="num">
                                      <p:cBhvr>
                                        <p:cTn id="156" dur="1000" fill="hold"/>
                                        <p:tgtEl>
                                          <p:spTgt spid="6">
                                            <p:graphicEl>
                                              <a:dgm id="{DF9D77AE-31EE-4D84-B18D-10C5081ADDB5}"/>
                                            </p:graphicEl>
                                          </p:spTgt>
                                        </p:tgtEl>
                                        <p:attrNameLst>
                                          <p:attrName>ppt_w</p:attrName>
                                        </p:attrNameLst>
                                      </p:cBhvr>
                                      <p:tavLst>
                                        <p:tav tm="0">
                                          <p:val>
                                            <p:fltVal val="0"/>
                                          </p:val>
                                        </p:tav>
                                        <p:tav tm="100000">
                                          <p:val>
                                            <p:strVal val="#ppt_w"/>
                                          </p:val>
                                        </p:tav>
                                      </p:tavLst>
                                    </p:anim>
                                    <p:anim calcmode="lin" valueType="num">
                                      <p:cBhvr>
                                        <p:cTn id="157" dur="1000" fill="hold"/>
                                        <p:tgtEl>
                                          <p:spTgt spid="6">
                                            <p:graphicEl>
                                              <a:dgm id="{DF9D77AE-31EE-4D84-B18D-10C5081ADDB5}"/>
                                            </p:graphicEl>
                                          </p:spTgt>
                                        </p:tgtEl>
                                        <p:attrNameLst>
                                          <p:attrName>ppt_h</p:attrName>
                                        </p:attrNameLst>
                                      </p:cBhvr>
                                      <p:tavLst>
                                        <p:tav tm="0">
                                          <p:val>
                                            <p:fltVal val="0"/>
                                          </p:val>
                                        </p:tav>
                                        <p:tav tm="100000">
                                          <p:val>
                                            <p:strVal val="#ppt_h"/>
                                          </p:val>
                                        </p:tav>
                                      </p:tavLst>
                                    </p:anim>
                                    <p:anim calcmode="lin" valueType="num">
                                      <p:cBhvr>
                                        <p:cTn id="158" dur="1000" fill="hold"/>
                                        <p:tgtEl>
                                          <p:spTgt spid="6">
                                            <p:graphicEl>
                                              <a:dgm id="{DF9D77AE-31EE-4D84-B18D-10C5081ADDB5}"/>
                                            </p:graphicEl>
                                          </p:spTgt>
                                        </p:tgtEl>
                                        <p:attrNameLst>
                                          <p:attrName>ppt_x</p:attrName>
                                        </p:attrNameLst>
                                      </p:cBhvr>
                                      <p:tavLst>
                                        <p:tav tm="0" fmla="#ppt_x+(cos(-2*pi*(1-$))*-#ppt_x-sin(-2*pi*(1-$))*(1-#ppt_y))*(1-$)">
                                          <p:val>
                                            <p:fltVal val="0"/>
                                          </p:val>
                                        </p:tav>
                                        <p:tav tm="100000">
                                          <p:val>
                                            <p:fltVal val="1"/>
                                          </p:val>
                                        </p:tav>
                                      </p:tavLst>
                                    </p:anim>
                                    <p:anim calcmode="lin" valueType="num">
                                      <p:cBhvr>
                                        <p:cTn id="159" dur="1000" fill="hold"/>
                                        <p:tgtEl>
                                          <p:spTgt spid="6">
                                            <p:graphicEl>
                                              <a:dgm id="{DF9D77AE-31EE-4D84-B18D-10C5081ADDB5}"/>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Graphic spid="5" grpId="0" uiExpand="1">
        <p:bldSub>
          <a:bldDgm bld="lvlOne"/>
        </p:bldSub>
      </p:bldGraphic>
      <p:bldGraphic spid="6" grpId="0" uiExpand="1">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FF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ln w="0"/>
                <a:solidFill>
                  <a:schemeClr val="tx1"/>
                </a:solidFill>
                <a:latin typeface="Colored Crayons" panose="02000500000000000000" pitchFamily="2" charset="0"/>
              </a:rPr>
              <a:t>A sum up </a:t>
            </a:r>
          </a:p>
        </p:txBody>
      </p:sp>
    </p:spTree>
    <p:extLst>
      <p:ext uri="{BB962C8B-B14F-4D97-AF65-F5344CB8AC3E}">
        <p14:creationId xmlns:p14="http://schemas.microsoft.com/office/powerpoint/2010/main" val="290887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89" y="610144"/>
            <a:ext cx="5656217" cy="7214508"/>
          </a:xfrm>
          <a:prstGeom prst="rect">
            <a:avLst/>
          </a:prstGeom>
        </p:spPr>
      </p:pic>
      <p:pic>
        <p:nvPicPr>
          <p:cNvPr id="2050" name="Picture 2" descr="https://themindofmichelinejlouis.files.wordpress.com/2014/11/parch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1" y="0"/>
            <a:ext cx="6483532"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645"/>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p:cNvSpPr/>
          <p:nvPr/>
        </p:nvSpPr>
        <p:spPr>
          <a:xfrm>
            <a:off x="6185262" y="1228397"/>
            <a:ext cx="4101737" cy="4401205"/>
          </a:xfrm>
          <a:prstGeom prst="rect">
            <a:avLst/>
          </a:prstGeom>
        </p:spPr>
        <p:txBody>
          <a:bodyPr wrap="square">
            <a:spAutoFit/>
          </a:bodyPr>
          <a:lstStyle/>
          <a:p>
            <a:r>
              <a:rPr lang="en-CA" sz="40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Through controlled argumentation, students can broaden their perspectives, learn material more thoroughly, and make better decisions.</a:t>
            </a:r>
          </a:p>
        </p:txBody>
      </p:sp>
    </p:spTree>
    <p:extLst>
      <p:ext uri="{BB962C8B-B14F-4D97-AF65-F5344CB8AC3E}">
        <p14:creationId xmlns:p14="http://schemas.microsoft.com/office/powerpoint/2010/main" val="1162342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89" y="610144"/>
            <a:ext cx="5656217" cy="7214508"/>
          </a:xfrm>
          <a:prstGeom prst="rect">
            <a:avLst/>
          </a:prstGeom>
        </p:spPr>
      </p:pic>
      <p:pic>
        <p:nvPicPr>
          <p:cNvPr id="2050" name="Picture 2" descr="https://themindofmichelinejlouis.files.wordpress.com/2014/11/parch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1" y="0"/>
            <a:ext cx="6483532"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645"/>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p:cNvSpPr/>
          <p:nvPr/>
        </p:nvSpPr>
        <p:spPr>
          <a:xfrm>
            <a:off x="6185262" y="1228397"/>
            <a:ext cx="4101737" cy="5016758"/>
          </a:xfrm>
          <a:prstGeom prst="rect">
            <a:avLst/>
          </a:prstGeom>
        </p:spPr>
        <p:txBody>
          <a:bodyPr wrap="square">
            <a:spAutoFit/>
          </a:bodyPr>
          <a:lstStyle/>
          <a:p>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Compared to the other cooperative learning strategies including individualistic, concurrence seeking and debate, academic controversy not just leads to </a:t>
            </a:r>
          </a:p>
          <a:p>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Deriving conclusions by categorizing and organizing information and experiences </a:t>
            </a:r>
          </a:p>
          <a:p>
            <a:r>
              <a:rPr lang="en-CA" sz="3200" dirty="0" smtClean="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a:t>
            </a:r>
            <a:endPar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endParaRPr>
          </a:p>
        </p:txBody>
      </p:sp>
    </p:spTree>
    <p:extLst>
      <p:ext uri="{BB962C8B-B14F-4D97-AF65-F5344CB8AC3E}">
        <p14:creationId xmlns:p14="http://schemas.microsoft.com/office/powerpoint/2010/main" val="245655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89" y="610144"/>
            <a:ext cx="5656217" cy="7214508"/>
          </a:xfrm>
          <a:prstGeom prst="rect">
            <a:avLst/>
          </a:prstGeom>
        </p:spPr>
      </p:pic>
      <p:pic>
        <p:nvPicPr>
          <p:cNvPr id="2050" name="Picture 2" descr="https://themindofmichelinejlouis.files.wordpress.com/2014/11/parch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1" y="0"/>
            <a:ext cx="6483532"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645"/>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p:cNvSpPr/>
          <p:nvPr/>
        </p:nvSpPr>
        <p:spPr>
          <a:xfrm>
            <a:off x="6334397" y="1176145"/>
            <a:ext cx="4101737" cy="5016758"/>
          </a:xfrm>
          <a:prstGeom prst="rect">
            <a:avLst/>
          </a:prstGeom>
        </p:spPr>
        <p:txBody>
          <a:bodyPr wrap="square">
            <a:spAutoFit/>
          </a:bodyPr>
          <a:lstStyle/>
          <a:p>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But also leads to :</a:t>
            </a:r>
          </a:p>
          <a:p>
            <a:pPr marL="457200" indent="-457200">
              <a:buFont typeface="Arial" panose="020B0604020202020204" pitchFamily="34" charset="0"/>
              <a:buChar char="•"/>
            </a:pPr>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Cognitive conflict</a:t>
            </a:r>
          </a:p>
          <a:p>
            <a:pPr marL="457200" indent="-457200">
              <a:buFont typeface="Arial" panose="020B0604020202020204" pitchFamily="34" charset="0"/>
              <a:buChar char="•"/>
            </a:pPr>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High Epistemic curiosity</a:t>
            </a:r>
          </a:p>
          <a:p>
            <a:pPr marL="457200" indent="-457200">
              <a:buFont typeface="Arial" panose="020B0604020202020204" pitchFamily="34" charset="0"/>
              <a:buChar char="•"/>
            </a:pPr>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Active representation and elaboration of position and rationale</a:t>
            </a:r>
          </a:p>
          <a:p>
            <a:pPr marL="457200" indent="-457200">
              <a:buFont typeface="Arial" panose="020B0604020202020204" pitchFamily="34" charset="0"/>
              <a:buChar char="•"/>
            </a:pPr>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High reconceptualization</a:t>
            </a:r>
          </a:p>
          <a:p>
            <a:pPr marL="457200" indent="-457200">
              <a:buFont typeface="Arial" panose="020B0604020202020204" pitchFamily="34" charset="0"/>
              <a:buChar char="•"/>
            </a:pPr>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High productivity </a:t>
            </a:r>
          </a:p>
          <a:p>
            <a:pPr marL="457200" indent="-457200">
              <a:buFont typeface="Arial" panose="020B0604020202020204" pitchFamily="34" charset="0"/>
              <a:buChar char="•"/>
            </a:pPr>
            <a:r>
              <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High cachexia</a:t>
            </a:r>
          </a:p>
          <a:p>
            <a:r>
              <a:rPr lang="en-CA" sz="3200" dirty="0" smtClean="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rPr>
              <a:t>.</a:t>
            </a:r>
            <a:endParaRPr lang="en-CA" sz="3200" dirty="0">
              <a:ln w="0"/>
              <a:effectLst>
                <a:outerShdw blurRad="38100" dist="19050" dir="2700000" algn="tl" rotWithShape="0">
                  <a:schemeClr val="dk1">
                    <a:alpha val="40000"/>
                  </a:schemeClr>
                </a:outerShdw>
              </a:effectLst>
              <a:latin typeface="AR CARTER" panose="02000000000000000000" pitchFamily="2" charset="0"/>
              <a:cs typeface="Aharoni" panose="02010803020104030203" pitchFamily="2" charset="-79"/>
            </a:endParaRPr>
          </a:p>
        </p:txBody>
      </p:sp>
    </p:spTree>
    <p:extLst>
      <p:ext uri="{BB962C8B-B14F-4D97-AF65-F5344CB8AC3E}">
        <p14:creationId xmlns:p14="http://schemas.microsoft.com/office/powerpoint/2010/main" val="2995229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645"/>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26" name="Picture 2" descr="John Dew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66" y="1650818"/>
            <a:ext cx="2038985" cy="2691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2684" y="2033958"/>
            <a:ext cx="8695509" cy="2308324"/>
          </a:xfrm>
          <a:prstGeom prst="rect">
            <a:avLst/>
          </a:prstGeom>
        </p:spPr>
        <p:txBody>
          <a:bodyPr wrap="square">
            <a:spAutoFit/>
          </a:bodyPr>
          <a:lstStyle/>
          <a:p>
            <a:r>
              <a:rPr lang="en-CA" sz="3600" b="1" dirty="0">
                <a:solidFill>
                  <a:srgbClr val="181818"/>
                </a:solidFill>
                <a:latin typeface="AR CARTER" panose="02000000000000000000" pitchFamily="2" charset="0"/>
              </a:rPr>
              <a:t>“Conflict is the gadfly of thought. It stirs us to observation and memory. It instigates invention. It shocks us out of sheep-like passivity, and sets us at noting and contriving…conflict is a sine qua non of reflection and ingenuity.”</a:t>
            </a:r>
            <a:endParaRPr lang="en-CA" sz="3600" b="1" i="0" dirty="0">
              <a:solidFill>
                <a:srgbClr val="181818"/>
              </a:solidFill>
              <a:effectLst/>
              <a:latin typeface="AR CARTER" panose="02000000000000000000" pitchFamily="2" charset="0"/>
            </a:endParaRPr>
          </a:p>
        </p:txBody>
      </p:sp>
    </p:spTree>
    <p:extLst>
      <p:ext uri="{BB962C8B-B14F-4D97-AF65-F5344CB8AC3E}">
        <p14:creationId xmlns:p14="http://schemas.microsoft.com/office/powerpoint/2010/main" val="3089119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a:blip r:embed="rId2"/>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Frame 12"/>
          <p:cNvSpPr/>
          <p:nvPr/>
        </p:nvSpPr>
        <p:spPr>
          <a:xfrm>
            <a:off x="0" y="0"/>
            <a:ext cx="12192000" cy="6858000"/>
          </a:xfrm>
          <a:prstGeom prst="frame">
            <a:avLst>
              <a:gd name="adj1" fmla="val 10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p:cNvSpPr txBox="1"/>
          <p:nvPr/>
        </p:nvSpPr>
        <p:spPr>
          <a:xfrm>
            <a:off x="44184" y="175601"/>
            <a:ext cx="6125395" cy="369332"/>
          </a:xfrm>
          <a:prstGeom prst="rect">
            <a:avLst/>
          </a:prstGeom>
          <a:noFill/>
        </p:spPr>
        <p:txBody>
          <a:bodyPr wrap="none" rtlCol="0">
            <a:spAutoFit/>
          </a:bodyPr>
          <a:lstStyle/>
          <a:p>
            <a:r>
              <a:rPr lang="en-CA" spc="600" dirty="0" smtClean="0">
                <a:solidFill>
                  <a:srgbClr val="00B050"/>
                </a:solidFill>
                <a:latin typeface="Colored Crayons" panose="02000500000000000000" pitchFamily="2" charset="0"/>
              </a:rPr>
              <a:t>STRUCTURED ACADEMIC CONTROVERSY</a:t>
            </a:r>
            <a:endParaRPr lang="en-CA" spc="600" dirty="0">
              <a:solidFill>
                <a:srgbClr val="00B050"/>
              </a:solidFill>
              <a:latin typeface="Colored Crayons" panose="02000500000000000000" pitchFamily="2" charset="0"/>
            </a:endParaRPr>
          </a:p>
        </p:txBody>
      </p:sp>
      <p:sp>
        <p:nvSpPr>
          <p:cNvPr id="16" name="TextBox 15"/>
          <p:cNvSpPr txBox="1"/>
          <p:nvPr/>
        </p:nvSpPr>
        <p:spPr>
          <a:xfrm>
            <a:off x="6223529" y="169903"/>
            <a:ext cx="6125395" cy="369332"/>
          </a:xfrm>
          <a:prstGeom prst="rect">
            <a:avLst/>
          </a:prstGeom>
          <a:noFill/>
        </p:spPr>
        <p:txBody>
          <a:bodyPr wrap="none" rtlCol="0">
            <a:spAutoFit/>
          </a:bodyPr>
          <a:lstStyle/>
          <a:p>
            <a:r>
              <a:rPr lang="en-CA" spc="600" dirty="0" smtClean="0">
                <a:solidFill>
                  <a:schemeClr val="accent1">
                    <a:lumMod val="75000"/>
                  </a:schemeClr>
                </a:solidFill>
                <a:latin typeface="Colored Crayons" panose="02000500000000000000" pitchFamily="2" charset="0"/>
              </a:rPr>
              <a:t>STRUCTURED ACADEMIC CONTROVERSY</a:t>
            </a:r>
            <a:endParaRPr lang="en-CA" spc="600" dirty="0">
              <a:solidFill>
                <a:schemeClr val="accent1">
                  <a:lumMod val="75000"/>
                </a:schemeClr>
              </a:solidFill>
              <a:latin typeface="Colored Crayons" panose="02000500000000000000" pitchFamily="2" charset="0"/>
            </a:endParaRPr>
          </a:p>
        </p:txBody>
      </p:sp>
      <p:sp>
        <p:nvSpPr>
          <p:cNvPr id="17" name="TextBox 16"/>
          <p:cNvSpPr txBox="1"/>
          <p:nvPr/>
        </p:nvSpPr>
        <p:spPr>
          <a:xfrm>
            <a:off x="-9766" y="6366188"/>
            <a:ext cx="6125395" cy="369332"/>
          </a:xfrm>
          <a:prstGeom prst="rect">
            <a:avLst/>
          </a:prstGeom>
          <a:noFill/>
        </p:spPr>
        <p:txBody>
          <a:bodyPr wrap="none" rtlCol="0">
            <a:spAutoFit/>
          </a:bodyPr>
          <a:lstStyle/>
          <a:p>
            <a:r>
              <a:rPr lang="en-CA" spc="600" dirty="0" smtClean="0">
                <a:solidFill>
                  <a:srgbClr val="FF0066"/>
                </a:solidFill>
                <a:latin typeface="Colored Crayons" panose="02000500000000000000" pitchFamily="2" charset="0"/>
              </a:rPr>
              <a:t>STRUCTURED ACADEMIC CONTROVERSY</a:t>
            </a:r>
            <a:endParaRPr lang="en-CA" spc="600" dirty="0">
              <a:solidFill>
                <a:srgbClr val="FF0066"/>
              </a:solidFill>
              <a:latin typeface="Colored Crayons" panose="02000500000000000000" pitchFamily="2" charset="0"/>
            </a:endParaRPr>
          </a:p>
        </p:txBody>
      </p:sp>
      <p:sp>
        <p:nvSpPr>
          <p:cNvPr id="18" name="TextBox 17"/>
          <p:cNvSpPr txBox="1"/>
          <p:nvPr/>
        </p:nvSpPr>
        <p:spPr>
          <a:xfrm>
            <a:off x="6169579" y="6360490"/>
            <a:ext cx="6125395" cy="369332"/>
          </a:xfrm>
          <a:prstGeom prst="rect">
            <a:avLst/>
          </a:prstGeom>
          <a:noFill/>
        </p:spPr>
        <p:txBody>
          <a:bodyPr wrap="none" rtlCol="0">
            <a:spAutoFit/>
          </a:bodyPr>
          <a:lstStyle/>
          <a:p>
            <a:r>
              <a:rPr lang="en-CA" spc="600" dirty="0" smtClean="0">
                <a:solidFill>
                  <a:srgbClr val="7030A0"/>
                </a:solidFill>
                <a:latin typeface="Colored Crayons" panose="02000500000000000000" pitchFamily="2" charset="0"/>
              </a:rPr>
              <a:t>STRUCTURED ACADEMIC CONTROVERSY</a:t>
            </a:r>
            <a:endParaRPr lang="en-CA" spc="600" dirty="0">
              <a:solidFill>
                <a:srgbClr val="7030A0"/>
              </a:solidFill>
              <a:latin typeface="Colored Crayons" panose="02000500000000000000" pitchFamily="2" charset="0"/>
            </a:endParaRPr>
          </a:p>
        </p:txBody>
      </p:sp>
      <p:sp>
        <p:nvSpPr>
          <p:cNvPr id="19" name="TextBox 18"/>
          <p:cNvSpPr txBox="1"/>
          <p:nvPr/>
        </p:nvSpPr>
        <p:spPr>
          <a:xfrm>
            <a:off x="121853" y="354569"/>
            <a:ext cx="461665" cy="6033062"/>
          </a:xfrm>
          <a:prstGeom prst="rect">
            <a:avLst/>
          </a:prstGeom>
          <a:noFill/>
        </p:spPr>
        <p:txBody>
          <a:bodyPr vert="vert270" wrap="none" rtlCol="0">
            <a:spAutoFit/>
          </a:bodyPr>
          <a:lstStyle/>
          <a:p>
            <a:r>
              <a:rPr lang="en-CA" spc="600" dirty="0" smtClean="0">
                <a:solidFill>
                  <a:srgbClr val="FF0000"/>
                </a:solidFill>
                <a:latin typeface="Colored Crayons" panose="02000500000000000000" pitchFamily="2" charset="0"/>
              </a:rPr>
              <a:t>STRUCTURED ACADEMIC CONTROVERSY</a:t>
            </a:r>
            <a:endParaRPr lang="en-CA" spc="600" dirty="0">
              <a:solidFill>
                <a:srgbClr val="FF0000"/>
              </a:solidFill>
              <a:latin typeface="Colored Crayons" panose="02000500000000000000" pitchFamily="2" charset="0"/>
            </a:endParaRPr>
          </a:p>
        </p:txBody>
      </p:sp>
      <p:sp>
        <p:nvSpPr>
          <p:cNvPr id="20" name="TextBox 19"/>
          <p:cNvSpPr txBox="1"/>
          <p:nvPr/>
        </p:nvSpPr>
        <p:spPr>
          <a:xfrm>
            <a:off x="11539388" y="553187"/>
            <a:ext cx="461665" cy="6033062"/>
          </a:xfrm>
          <a:prstGeom prst="rect">
            <a:avLst/>
          </a:prstGeom>
          <a:noFill/>
        </p:spPr>
        <p:txBody>
          <a:bodyPr vert="vert" wrap="none" rtlCol="0">
            <a:spAutoFit/>
          </a:bodyPr>
          <a:lstStyle/>
          <a:p>
            <a:r>
              <a:rPr lang="en-CA" spc="600" dirty="0" smtClean="0">
                <a:solidFill>
                  <a:schemeClr val="accent4">
                    <a:lumMod val="75000"/>
                  </a:schemeClr>
                </a:solidFill>
                <a:latin typeface="Colored Crayons" panose="02000500000000000000" pitchFamily="2" charset="0"/>
              </a:rPr>
              <a:t>STRUCTURED ACADEMIC CONTROVERSY</a:t>
            </a:r>
            <a:endParaRPr lang="en-CA" spc="600" dirty="0">
              <a:solidFill>
                <a:schemeClr val="accent4">
                  <a:lumMod val="75000"/>
                </a:schemeClr>
              </a:solidFill>
              <a:latin typeface="Colored Crayons" panose="02000500000000000000" pitchFamily="2"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39926" y="3352020"/>
            <a:ext cx="5388830" cy="168401"/>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8682901" y="3346540"/>
            <a:ext cx="5399458" cy="168733"/>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931422" y="5985625"/>
            <a:ext cx="5545341" cy="17329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70288" y="5977831"/>
            <a:ext cx="5545341" cy="173292"/>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5921656" y="717102"/>
            <a:ext cx="5545341" cy="17329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560522" y="709308"/>
            <a:ext cx="5545341" cy="173292"/>
          </a:xfrm>
          <a:prstGeom prst="rect">
            <a:avLst/>
          </a:prstGeom>
        </p:spPr>
      </p:pic>
      <p:sp>
        <p:nvSpPr>
          <p:cNvPr id="2" name="Rectangle 1"/>
          <p:cNvSpPr/>
          <p:nvPr/>
        </p:nvSpPr>
        <p:spPr>
          <a:xfrm>
            <a:off x="1319349" y="1214846"/>
            <a:ext cx="9379131" cy="446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smtClean="0">
              <a:ln w="0"/>
              <a:solidFill>
                <a:schemeClr val="tx1"/>
              </a:solidFill>
              <a:effectLst>
                <a:outerShdw blurRad="38100" dist="19050" dir="2700000" algn="tl" rotWithShape="0">
                  <a:schemeClr val="dk1">
                    <a:alpha val="40000"/>
                  </a:schemeClr>
                </a:outerShdw>
              </a:effectLst>
            </a:endParaRPr>
          </a:p>
          <a:p>
            <a:pPr algn="ctr"/>
            <a:endParaRPr lang="en-CA" sz="1400" b="1" dirty="0" smtClean="0">
              <a:ln w="0"/>
              <a:solidFill>
                <a:schemeClr val="tx1"/>
              </a:solidFill>
              <a:effectLst>
                <a:outerShdw blurRad="38100" dist="19050" dir="2700000" algn="tl" rotWithShape="0">
                  <a:schemeClr val="dk1">
                    <a:alpha val="40000"/>
                  </a:schemeClr>
                </a:outerShdw>
              </a:effectLst>
            </a:endParaRPr>
          </a:p>
          <a:p>
            <a:pPr algn="ctr"/>
            <a:r>
              <a:rPr lang="en-CA" sz="2000" b="1" dirty="0" smtClean="0">
                <a:ln w="0"/>
                <a:solidFill>
                  <a:schemeClr val="tx1"/>
                </a:solidFill>
                <a:effectLst>
                  <a:outerShdw blurRad="38100" dist="19050" dir="2700000" algn="tl" rotWithShape="0">
                    <a:schemeClr val="dk1">
                      <a:alpha val="40000"/>
                    </a:schemeClr>
                  </a:outerShdw>
                </a:effectLst>
              </a:rPr>
              <a:t>References</a:t>
            </a:r>
          </a:p>
          <a:p>
            <a:pPr algn="ctr"/>
            <a:endParaRPr lang="en-CA" sz="1400" b="1" dirty="0" smtClean="0">
              <a:ln w="0"/>
              <a:solidFill>
                <a:schemeClr val="tx1"/>
              </a:solidFill>
              <a:effectLst>
                <a:outerShdw blurRad="38100" dist="19050" dir="2700000" algn="tl" rotWithShape="0">
                  <a:schemeClr val="dk1">
                    <a:alpha val="40000"/>
                  </a:schemeClr>
                </a:outerShdw>
              </a:effectLst>
            </a:endParaRPr>
          </a:p>
          <a:p>
            <a:r>
              <a:rPr lang="en-CA" sz="1400" dirty="0">
                <a:ln w="0"/>
                <a:solidFill>
                  <a:schemeClr val="tx1"/>
                </a:solidFill>
                <a:effectLst>
                  <a:outerShdw blurRad="38100" dist="19050" dir="2700000" algn="tl" rotWithShape="0">
                    <a:schemeClr val="dk1">
                      <a:alpha val="40000"/>
                    </a:schemeClr>
                  </a:outerShdw>
                </a:effectLst>
              </a:rPr>
              <a:t>Barkley, E. F. (2010). Student engagement techniques: A handbook for college faculty. San Francisco: </a:t>
            </a:r>
            <a:r>
              <a:rPr lang="en-CA" sz="1400" dirty="0" err="1">
                <a:ln w="0"/>
                <a:solidFill>
                  <a:schemeClr val="tx1"/>
                </a:solidFill>
                <a:effectLst>
                  <a:outerShdw blurRad="38100" dist="19050" dir="2700000" algn="tl" rotWithShape="0">
                    <a:schemeClr val="dk1">
                      <a:alpha val="40000"/>
                    </a:schemeClr>
                  </a:outerShdw>
                </a:effectLst>
              </a:rPr>
              <a:t>Jossey</a:t>
            </a:r>
            <a:r>
              <a:rPr lang="en-CA" sz="1400" dirty="0">
                <a:ln w="0"/>
                <a:solidFill>
                  <a:schemeClr val="tx1"/>
                </a:solidFill>
                <a:effectLst>
                  <a:outerShdw blurRad="38100" dist="19050" dir="2700000" algn="tl" rotWithShape="0">
                    <a:schemeClr val="dk1">
                      <a:alpha val="40000"/>
                    </a:schemeClr>
                  </a:outerShdw>
                </a:effectLst>
              </a:rPr>
              <a:t>-Bass. </a:t>
            </a:r>
            <a:endParaRPr lang="en-CA" sz="1400" dirty="0" smtClean="0">
              <a:ln w="0"/>
              <a:solidFill>
                <a:schemeClr val="tx1"/>
              </a:solidFill>
              <a:effectLst>
                <a:outerShdw blurRad="38100" dist="19050" dir="2700000" algn="tl" rotWithShape="0">
                  <a:schemeClr val="dk1">
                    <a:alpha val="40000"/>
                  </a:schemeClr>
                </a:outerShdw>
              </a:effectLst>
            </a:endParaRPr>
          </a:p>
          <a:p>
            <a:endParaRPr lang="en-CA" sz="1400" dirty="0">
              <a:ln w="0"/>
              <a:solidFill>
                <a:schemeClr val="tx1"/>
              </a:solidFill>
              <a:effectLst>
                <a:outerShdw blurRad="38100" dist="19050" dir="2700000" algn="tl" rotWithShape="0">
                  <a:schemeClr val="dk1">
                    <a:alpha val="40000"/>
                  </a:schemeClr>
                </a:outerShdw>
              </a:effectLst>
            </a:endParaRPr>
          </a:p>
          <a:p>
            <a:r>
              <a:rPr lang="en-CA" sz="1400" dirty="0">
                <a:ln w="0"/>
                <a:solidFill>
                  <a:schemeClr val="tx1"/>
                </a:solidFill>
                <a:effectLst>
                  <a:outerShdw blurRad="38100" dist="19050" dir="2700000" algn="tl" rotWithShape="0">
                    <a:schemeClr val="dk1">
                      <a:alpha val="40000"/>
                    </a:schemeClr>
                  </a:outerShdw>
                </a:effectLst>
              </a:rPr>
              <a:t>Jacobs, George M. "The Academic Controversy Technique: Towards Cooperative Debates." Online Submission (2010): ERIC. </a:t>
            </a:r>
            <a:r>
              <a:rPr lang="en-CA" sz="1400" dirty="0" smtClean="0">
                <a:ln w="0"/>
                <a:solidFill>
                  <a:schemeClr val="tx1"/>
                </a:solidFill>
                <a:effectLst>
                  <a:outerShdw blurRad="38100" dist="19050" dir="2700000" algn="tl" rotWithShape="0">
                    <a:schemeClr val="dk1">
                      <a:alpha val="40000"/>
                    </a:schemeClr>
                  </a:outerShdw>
                </a:effectLst>
              </a:rPr>
              <a:t>Web</a:t>
            </a:r>
            <a:r>
              <a:rPr lang="en-CA" sz="1400" dirty="0">
                <a:ln w="0"/>
                <a:solidFill>
                  <a:schemeClr val="tx1"/>
                </a:solidFill>
                <a:effectLst>
                  <a:outerShdw blurRad="38100" dist="19050" dir="2700000" algn="tl" rotWithShape="0">
                    <a:schemeClr val="dk1">
                      <a:alpha val="40000"/>
                    </a:schemeClr>
                  </a:outerShdw>
                </a:effectLst>
              </a:rPr>
              <a:t>. 2 June 2014.</a:t>
            </a:r>
            <a:endParaRPr lang="en-CA" sz="1400" dirty="0" smtClean="0">
              <a:ln w="0"/>
              <a:solidFill>
                <a:schemeClr val="tx1"/>
              </a:solidFill>
              <a:effectLst>
                <a:outerShdw blurRad="38100" dist="19050" dir="2700000" algn="tl" rotWithShape="0">
                  <a:schemeClr val="dk1">
                    <a:alpha val="40000"/>
                  </a:schemeClr>
                </a:outerShdw>
              </a:effectLst>
            </a:endParaRPr>
          </a:p>
          <a:p>
            <a:endParaRPr lang="en-CA" sz="1400" dirty="0" smtClean="0">
              <a:ln w="0"/>
              <a:solidFill>
                <a:schemeClr val="tx1"/>
              </a:solidFill>
              <a:effectLst>
                <a:outerShdw blurRad="38100" dist="19050" dir="2700000" algn="tl" rotWithShape="0">
                  <a:schemeClr val="dk1">
                    <a:alpha val="40000"/>
                  </a:schemeClr>
                </a:outerShdw>
              </a:effectLst>
            </a:endParaRPr>
          </a:p>
          <a:p>
            <a:r>
              <a:rPr lang="en-CA" sz="1400" dirty="0" smtClean="0">
                <a:ln w="0"/>
                <a:solidFill>
                  <a:schemeClr val="tx1"/>
                </a:solidFill>
                <a:effectLst>
                  <a:outerShdw blurRad="38100" dist="19050" dir="2700000" algn="tl" rotWithShape="0">
                    <a:schemeClr val="dk1">
                      <a:alpha val="40000"/>
                    </a:schemeClr>
                  </a:outerShdw>
                </a:effectLst>
              </a:rPr>
              <a:t>Johnson</a:t>
            </a:r>
            <a:r>
              <a:rPr lang="en-CA" sz="1400" dirty="0">
                <a:ln w="0"/>
                <a:solidFill>
                  <a:schemeClr val="tx1"/>
                </a:solidFill>
                <a:effectLst>
                  <a:outerShdw blurRad="38100" dist="19050" dir="2700000" algn="tl" rotWithShape="0">
                    <a:schemeClr val="dk1">
                      <a:alpha val="40000"/>
                    </a:schemeClr>
                  </a:outerShdw>
                </a:effectLst>
              </a:rPr>
              <a:t>, D. W., Johnson, R. T., and Smith, K. A. (1998). Active learning: Cooperation in the college classroom. Edina, MN: Interaction Book </a:t>
            </a:r>
            <a:r>
              <a:rPr lang="en-CA" sz="1400" dirty="0" smtClean="0">
                <a:ln w="0"/>
                <a:solidFill>
                  <a:schemeClr val="tx1"/>
                </a:solidFill>
                <a:effectLst>
                  <a:outerShdw blurRad="38100" dist="19050" dir="2700000" algn="tl" rotWithShape="0">
                    <a:schemeClr val="dk1">
                      <a:alpha val="40000"/>
                    </a:schemeClr>
                  </a:outerShdw>
                </a:effectLst>
              </a:rPr>
              <a:t>Company</a:t>
            </a:r>
          </a:p>
          <a:p>
            <a:endParaRPr lang="en-CA" sz="1400" dirty="0" smtClean="0">
              <a:ln w="0"/>
              <a:solidFill>
                <a:schemeClr val="tx1"/>
              </a:solidFill>
              <a:effectLst>
                <a:outerShdw blurRad="38100" dist="19050" dir="2700000" algn="tl" rotWithShape="0">
                  <a:schemeClr val="dk1">
                    <a:alpha val="40000"/>
                  </a:schemeClr>
                </a:outerShdw>
              </a:effectLst>
            </a:endParaRPr>
          </a:p>
          <a:p>
            <a:r>
              <a:rPr lang="en-CA" sz="1400" dirty="0" smtClean="0">
                <a:ln w="0"/>
                <a:solidFill>
                  <a:schemeClr val="tx1"/>
                </a:solidFill>
                <a:effectLst>
                  <a:outerShdw blurRad="38100" dist="19050" dir="2700000" algn="tl" rotWithShape="0">
                    <a:schemeClr val="dk1">
                      <a:alpha val="40000"/>
                    </a:schemeClr>
                  </a:outerShdw>
                </a:effectLst>
              </a:rPr>
              <a:t>Johnson</a:t>
            </a:r>
            <a:r>
              <a:rPr lang="en-CA" sz="1400" dirty="0">
                <a:ln w="0"/>
                <a:solidFill>
                  <a:schemeClr val="tx1"/>
                </a:solidFill>
                <a:effectLst>
                  <a:outerShdw blurRad="38100" dist="19050" dir="2700000" algn="tl" rotWithShape="0">
                    <a:schemeClr val="dk1">
                      <a:alpha val="40000"/>
                    </a:schemeClr>
                  </a:outerShdw>
                </a:effectLst>
              </a:rPr>
              <a:t>, D., Johnson, R., &amp; Smith, K. (1996). Academic controversy: enriching college instruction through intellectual conflict. ASHE-ERIC Higher Education Reports, 25(3), 1-123</a:t>
            </a:r>
            <a:r>
              <a:rPr lang="en-CA" sz="1400" dirty="0" smtClean="0">
                <a:ln w="0"/>
                <a:solidFill>
                  <a:schemeClr val="tx1"/>
                </a:solidFill>
                <a:effectLst>
                  <a:outerShdw blurRad="38100" dist="19050" dir="2700000" algn="tl" rotWithShape="0">
                    <a:schemeClr val="dk1">
                      <a:alpha val="40000"/>
                    </a:schemeClr>
                  </a:outerShdw>
                </a:effectLst>
              </a:rPr>
              <a:t>.</a:t>
            </a:r>
          </a:p>
          <a:p>
            <a:endParaRPr lang="en-CA" sz="1400" dirty="0" smtClean="0">
              <a:ln w="0"/>
              <a:solidFill>
                <a:schemeClr val="tx1"/>
              </a:solidFill>
              <a:effectLst>
                <a:outerShdw blurRad="38100" dist="19050" dir="2700000" algn="tl" rotWithShape="0">
                  <a:schemeClr val="dk1">
                    <a:alpha val="40000"/>
                  </a:schemeClr>
                </a:outerShdw>
              </a:effectLst>
            </a:endParaRPr>
          </a:p>
          <a:p>
            <a:r>
              <a:rPr lang="en-CA" sz="1400" dirty="0" smtClean="0">
                <a:ln w="0"/>
                <a:solidFill>
                  <a:schemeClr val="tx1"/>
                </a:solidFill>
                <a:effectLst>
                  <a:outerShdw blurRad="38100" dist="19050" dir="2700000" algn="tl" rotWithShape="0">
                    <a:schemeClr val="dk1">
                      <a:alpha val="40000"/>
                    </a:schemeClr>
                  </a:outerShdw>
                </a:effectLst>
              </a:rPr>
              <a:t>Johnson</a:t>
            </a:r>
            <a:r>
              <a:rPr lang="en-CA" sz="1400" dirty="0">
                <a:ln w="0"/>
                <a:solidFill>
                  <a:schemeClr val="tx1"/>
                </a:solidFill>
                <a:effectLst>
                  <a:outerShdw blurRad="38100" dist="19050" dir="2700000" algn="tl" rotWithShape="0">
                    <a:schemeClr val="dk1">
                      <a:alpha val="40000"/>
                    </a:schemeClr>
                  </a:outerShdw>
                </a:effectLst>
              </a:rPr>
              <a:t>, D.W. and R.T. Johnson. 1988. </a:t>
            </a:r>
            <a:r>
              <a:rPr lang="en-CA" sz="1400" dirty="0" smtClean="0">
                <a:ln w="0"/>
                <a:solidFill>
                  <a:schemeClr val="tx1"/>
                </a:solidFill>
                <a:effectLst>
                  <a:outerShdw blurRad="38100" dist="19050" dir="2700000" algn="tl" rotWithShape="0">
                    <a:schemeClr val="dk1">
                      <a:alpha val="40000"/>
                    </a:schemeClr>
                  </a:outerShdw>
                </a:effectLst>
              </a:rPr>
              <a:t>Critical thinking </a:t>
            </a:r>
            <a:r>
              <a:rPr lang="en-CA" sz="1400" dirty="0">
                <a:ln w="0"/>
                <a:solidFill>
                  <a:schemeClr val="tx1"/>
                </a:solidFill>
                <a:effectLst>
                  <a:outerShdw blurRad="38100" dist="19050" dir="2700000" algn="tl" rotWithShape="0">
                    <a:schemeClr val="dk1">
                      <a:alpha val="40000"/>
                    </a:schemeClr>
                  </a:outerShdw>
                </a:effectLst>
              </a:rPr>
              <a:t>through controversy. Educational </a:t>
            </a:r>
            <a:r>
              <a:rPr lang="en-CA" sz="1400" dirty="0" smtClean="0">
                <a:ln w="0"/>
                <a:solidFill>
                  <a:schemeClr val="tx1"/>
                </a:solidFill>
                <a:effectLst>
                  <a:outerShdw blurRad="38100" dist="19050" dir="2700000" algn="tl" rotWithShape="0">
                    <a:schemeClr val="dk1">
                      <a:alpha val="40000"/>
                    </a:schemeClr>
                  </a:outerShdw>
                </a:effectLst>
              </a:rPr>
              <a:t>Leadership May </a:t>
            </a:r>
            <a:r>
              <a:rPr lang="en-CA" sz="1400" dirty="0">
                <a:ln w="0"/>
                <a:solidFill>
                  <a:schemeClr val="tx1"/>
                </a:solidFill>
                <a:effectLst>
                  <a:outerShdw blurRad="38100" dist="19050" dir="2700000" algn="tl" rotWithShape="0">
                    <a:schemeClr val="dk1">
                      <a:alpha val="40000"/>
                    </a:schemeClr>
                  </a:outerShdw>
                </a:effectLst>
              </a:rPr>
              <a:t>1988: </a:t>
            </a:r>
            <a:r>
              <a:rPr lang="en-CA" sz="1400" dirty="0" smtClean="0">
                <a:ln w="0"/>
                <a:solidFill>
                  <a:schemeClr val="tx1"/>
                </a:solidFill>
                <a:effectLst>
                  <a:outerShdw blurRad="38100" dist="19050" dir="2700000" algn="tl" rotWithShape="0">
                    <a:schemeClr val="dk1">
                      <a:alpha val="40000"/>
                    </a:schemeClr>
                  </a:outerShdw>
                </a:effectLst>
              </a:rPr>
              <a:t>58-64</a:t>
            </a:r>
          </a:p>
          <a:p>
            <a:endParaRPr lang="en-CA" sz="1400" dirty="0">
              <a:ln w="0"/>
              <a:solidFill>
                <a:schemeClr val="tx1"/>
              </a:solidFill>
              <a:effectLst>
                <a:outerShdw blurRad="38100" dist="19050" dir="2700000" algn="tl" rotWithShape="0">
                  <a:schemeClr val="dk1">
                    <a:alpha val="40000"/>
                  </a:schemeClr>
                </a:outerShdw>
              </a:effectLst>
            </a:endParaRPr>
          </a:p>
          <a:p>
            <a:r>
              <a:rPr lang="en-CA" sz="1400" dirty="0" err="1">
                <a:ln w="0"/>
                <a:solidFill>
                  <a:schemeClr val="tx1"/>
                </a:solidFill>
                <a:effectLst>
                  <a:outerShdw blurRad="38100" dist="19050" dir="2700000" algn="tl" rotWithShape="0">
                    <a:schemeClr val="dk1">
                      <a:alpha val="40000"/>
                    </a:schemeClr>
                  </a:outerShdw>
                </a:effectLst>
              </a:rPr>
              <a:t>Glowacki-Dudka</a:t>
            </a:r>
            <a:r>
              <a:rPr lang="en-CA" sz="1400" dirty="0">
                <a:ln w="0"/>
                <a:solidFill>
                  <a:schemeClr val="tx1"/>
                </a:solidFill>
                <a:effectLst>
                  <a:outerShdw blurRad="38100" dist="19050" dir="2700000" algn="tl" rotWithShape="0">
                    <a:schemeClr val="dk1">
                      <a:alpha val="40000"/>
                    </a:schemeClr>
                  </a:outerShdw>
                </a:effectLst>
              </a:rPr>
              <a:t>, &amp; Barnett, N. (2007). Connecting critical reflection and group development </a:t>
            </a:r>
            <a:r>
              <a:rPr lang="en-CA" sz="1400" dirty="0" smtClean="0">
                <a:ln w="0"/>
                <a:solidFill>
                  <a:schemeClr val="tx1"/>
                </a:solidFill>
                <a:effectLst>
                  <a:outerShdw blurRad="38100" dist="19050" dir="2700000" algn="tl" rotWithShape="0">
                    <a:schemeClr val="dk1">
                      <a:alpha val="40000"/>
                    </a:schemeClr>
                  </a:outerShdw>
                </a:effectLst>
              </a:rPr>
              <a:t>in </a:t>
            </a:r>
            <a:r>
              <a:rPr lang="en-CA" sz="1400" dirty="0">
                <a:ln w="0"/>
                <a:solidFill>
                  <a:schemeClr val="tx1"/>
                </a:solidFill>
                <a:effectLst>
                  <a:outerShdw blurRad="38100" dist="19050" dir="2700000" algn="tl" rotWithShape="0">
                    <a:schemeClr val="dk1">
                      <a:alpha val="40000"/>
                    </a:schemeClr>
                  </a:outerShdw>
                </a:effectLst>
              </a:rPr>
              <a:t>online adult education classrooms. International Journal of Teaching and Learning </a:t>
            </a:r>
            <a:r>
              <a:rPr lang="en-CA" sz="1400" dirty="0" smtClean="0">
                <a:ln w="0"/>
                <a:solidFill>
                  <a:schemeClr val="tx1"/>
                </a:solidFill>
                <a:effectLst>
                  <a:outerShdw blurRad="38100" dist="19050" dir="2700000" algn="tl" rotWithShape="0">
                    <a:schemeClr val="dk1">
                      <a:alpha val="40000"/>
                    </a:schemeClr>
                  </a:outerShdw>
                </a:effectLst>
              </a:rPr>
              <a:t>in </a:t>
            </a:r>
            <a:r>
              <a:rPr lang="en-CA" sz="1400" dirty="0">
                <a:ln w="0"/>
                <a:solidFill>
                  <a:schemeClr val="tx1"/>
                </a:solidFill>
                <a:effectLst>
                  <a:outerShdw blurRad="38100" dist="19050" dir="2700000" algn="tl" rotWithShape="0">
                    <a:schemeClr val="dk1">
                      <a:alpha val="40000"/>
                    </a:schemeClr>
                  </a:outerShdw>
                </a:effectLst>
              </a:rPr>
              <a:t>Higher Education, 19(1), 43-52 </a:t>
            </a:r>
            <a:endParaRPr lang="en-CA" sz="1400" dirty="0" smtClean="0">
              <a:ln w="0"/>
              <a:solidFill>
                <a:schemeClr val="tx1"/>
              </a:solidFill>
              <a:effectLst>
                <a:outerShdw blurRad="38100" dist="19050" dir="2700000" algn="tl" rotWithShape="0">
                  <a:schemeClr val="dk1">
                    <a:alpha val="40000"/>
                  </a:schemeClr>
                </a:outerShdw>
              </a:effectLst>
            </a:endParaRPr>
          </a:p>
          <a:p>
            <a:endParaRPr lang="en-CA" sz="1400" dirty="0">
              <a:ln w="0"/>
              <a:solidFill>
                <a:schemeClr val="tx1"/>
              </a:solidFill>
              <a:effectLst>
                <a:outerShdw blurRad="38100" dist="19050" dir="2700000" algn="tl" rotWithShape="0">
                  <a:schemeClr val="dk1">
                    <a:alpha val="40000"/>
                  </a:schemeClr>
                </a:outerShdw>
              </a:effectLst>
            </a:endParaRPr>
          </a:p>
          <a:p>
            <a:endParaRPr lang="en-CA"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73821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80" y="898189"/>
            <a:ext cx="6265891" cy="62658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2" y="1750981"/>
            <a:ext cx="4978841" cy="4978841"/>
          </a:xfrm>
          <a:prstGeom prst="rect">
            <a:avLst/>
          </a:prstGeom>
        </p:spPr>
      </p:pic>
      <p:sp>
        <p:nvSpPr>
          <p:cNvPr id="13" name="Frame 12"/>
          <p:cNvSpPr/>
          <p:nvPr/>
        </p:nvSpPr>
        <p:spPr>
          <a:xfrm>
            <a:off x="0" y="0"/>
            <a:ext cx="12192000" cy="6858000"/>
          </a:xfrm>
          <a:prstGeom prst="frame">
            <a:avLst>
              <a:gd name="adj1" fmla="val 10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p:cNvSpPr txBox="1"/>
          <p:nvPr/>
        </p:nvSpPr>
        <p:spPr>
          <a:xfrm>
            <a:off x="44184" y="175601"/>
            <a:ext cx="6125395" cy="369332"/>
          </a:xfrm>
          <a:prstGeom prst="rect">
            <a:avLst/>
          </a:prstGeom>
          <a:noFill/>
        </p:spPr>
        <p:txBody>
          <a:bodyPr wrap="none" rtlCol="0">
            <a:spAutoFit/>
          </a:bodyPr>
          <a:lstStyle/>
          <a:p>
            <a:r>
              <a:rPr lang="en-CA" spc="600" dirty="0" smtClean="0">
                <a:solidFill>
                  <a:srgbClr val="00B050"/>
                </a:solidFill>
                <a:latin typeface="Colored Crayons" panose="02000500000000000000" pitchFamily="2" charset="0"/>
              </a:rPr>
              <a:t>STRUCTURED ACADEMIC CONTROVERSY</a:t>
            </a:r>
            <a:endParaRPr lang="en-CA" spc="600" dirty="0">
              <a:solidFill>
                <a:srgbClr val="00B050"/>
              </a:solidFill>
              <a:latin typeface="Colored Crayons" panose="02000500000000000000" pitchFamily="2" charset="0"/>
            </a:endParaRPr>
          </a:p>
        </p:txBody>
      </p:sp>
      <p:sp>
        <p:nvSpPr>
          <p:cNvPr id="16" name="TextBox 15"/>
          <p:cNvSpPr txBox="1"/>
          <p:nvPr/>
        </p:nvSpPr>
        <p:spPr>
          <a:xfrm>
            <a:off x="6223529" y="169903"/>
            <a:ext cx="6125395" cy="369332"/>
          </a:xfrm>
          <a:prstGeom prst="rect">
            <a:avLst/>
          </a:prstGeom>
          <a:noFill/>
        </p:spPr>
        <p:txBody>
          <a:bodyPr wrap="none" rtlCol="0">
            <a:spAutoFit/>
          </a:bodyPr>
          <a:lstStyle/>
          <a:p>
            <a:r>
              <a:rPr lang="en-CA" spc="600" dirty="0" smtClean="0">
                <a:solidFill>
                  <a:schemeClr val="accent1">
                    <a:lumMod val="75000"/>
                  </a:schemeClr>
                </a:solidFill>
                <a:latin typeface="Colored Crayons" panose="02000500000000000000" pitchFamily="2" charset="0"/>
              </a:rPr>
              <a:t>STRUCTURED ACADEMIC CONTROVERSY</a:t>
            </a:r>
            <a:endParaRPr lang="en-CA" spc="600" dirty="0">
              <a:solidFill>
                <a:schemeClr val="accent1">
                  <a:lumMod val="75000"/>
                </a:schemeClr>
              </a:solidFill>
              <a:latin typeface="Colored Crayons" panose="02000500000000000000" pitchFamily="2" charset="0"/>
            </a:endParaRPr>
          </a:p>
        </p:txBody>
      </p:sp>
      <p:sp>
        <p:nvSpPr>
          <p:cNvPr id="17" name="TextBox 16"/>
          <p:cNvSpPr txBox="1"/>
          <p:nvPr/>
        </p:nvSpPr>
        <p:spPr>
          <a:xfrm>
            <a:off x="-9766" y="6366188"/>
            <a:ext cx="6125395" cy="369332"/>
          </a:xfrm>
          <a:prstGeom prst="rect">
            <a:avLst/>
          </a:prstGeom>
          <a:noFill/>
        </p:spPr>
        <p:txBody>
          <a:bodyPr wrap="none" rtlCol="0">
            <a:spAutoFit/>
          </a:bodyPr>
          <a:lstStyle/>
          <a:p>
            <a:r>
              <a:rPr lang="en-CA" spc="600" dirty="0" smtClean="0">
                <a:solidFill>
                  <a:srgbClr val="FF0066"/>
                </a:solidFill>
                <a:latin typeface="Colored Crayons" panose="02000500000000000000" pitchFamily="2" charset="0"/>
              </a:rPr>
              <a:t>STRUCTURED ACADEMIC CONTROVERSY</a:t>
            </a:r>
            <a:endParaRPr lang="en-CA" spc="600" dirty="0">
              <a:solidFill>
                <a:srgbClr val="FF0066"/>
              </a:solidFill>
              <a:latin typeface="Colored Crayons" panose="02000500000000000000" pitchFamily="2" charset="0"/>
            </a:endParaRPr>
          </a:p>
        </p:txBody>
      </p:sp>
      <p:sp>
        <p:nvSpPr>
          <p:cNvPr id="18" name="TextBox 17"/>
          <p:cNvSpPr txBox="1"/>
          <p:nvPr/>
        </p:nvSpPr>
        <p:spPr>
          <a:xfrm>
            <a:off x="6169579" y="6360490"/>
            <a:ext cx="6125395" cy="369332"/>
          </a:xfrm>
          <a:prstGeom prst="rect">
            <a:avLst/>
          </a:prstGeom>
          <a:noFill/>
        </p:spPr>
        <p:txBody>
          <a:bodyPr wrap="none" rtlCol="0">
            <a:spAutoFit/>
          </a:bodyPr>
          <a:lstStyle/>
          <a:p>
            <a:r>
              <a:rPr lang="en-CA" spc="600" dirty="0" smtClean="0">
                <a:solidFill>
                  <a:srgbClr val="7030A0"/>
                </a:solidFill>
                <a:latin typeface="Colored Crayons" panose="02000500000000000000" pitchFamily="2" charset="0"/>
              </a:rPr>
              <a:t>STRUCTURED ACADEMIC CONTROVERSY</a:t>
            </a:r>
            <a:endParaRPr lang="en-CA" spc="600" dirty="0">
              <a:solidFill>
                <a:srgbClr val="7030A0"/>
              </a:solidFill>
              <a:latin typeface="Colored Crayons" panose="02000500000000000000" pitchFamily="2" charset="0"/>
            </a:endParaRPr>
          </a:p>
        </p:txBody>
      </p:sp>
      <p:sp>
        <p:nvSpPr>
          <p:cNvPr id="19" name="TextBox 18"/>
          <p:cNvSpPr txBox="1"/>
          <p:nvPr/>
        </p:nvSpPr>
        <p:spPr>
          <a:xfrm>
            <a:off x="121853" y="354569"/>
            <a:ext cx="461665" cy="6033062"/>
          </a:xfrm>
          <a:prstGeom prst="rect">
            <a:avLst/>
          </a:prstGeom>
          <a:noFill/>
        </p:spPr>
        <p:txBody>
          <a:bodyPr vert="vert270" wrap="none" rtlCol="0">
            <a:spAutoFit/>
          </a:bodyPr>
          <a:lstStyle/>
          <a:p>
            <a:r>
              <a:rPr lang="en-CA" spc="600" dirty="0" smtClean="0">
                <a:solidFill>
                  <a:srgbClr val="FF0000"/>
                </a:solidFill>
                <a:latin typeface="Colored Crayons" panose="02000500000000000000" pitchFamily="2" charset="0"/>
              </a:rPr>
              <a:t>STRUCTURED ACADEMIC CONTROVERSY</a:t>
            </a:r>
            <a:endParaRPr lang="en-CA" spc="600" dirty="0">
              <a:solidFill>
                <a:srgbClr val="FF0000"/>
              </a:solidFill>
              <a:latin typeface="Colored Crayons" panose="02000500000000000000" pitchFamily="2" charset="0"/>
            </a:endParaRPr>
          </a:p>
        </p:txBody>
      </p:sp>
      <p:sp>
        <p:nvSpPr>
          <p:cNvPr id="20" name="TextBox 19"/>
          <p:cNvSpPr txBox="1"/>
          <p:nvPr/>
        </p:nvSpPr>
        <p:spPr>
          <a:xfrm>
            <a:off x="11539388" y="553187"/>
            <a:ext cx="461665" cy="6033062"/>
          </a:xfrm>
          <a:prstGeom prst="rect">
            <a:avLst/>
          </a:prstGeom>
          <a:noFill/>
        </p:spPr>
        <p:txBody>
          <a:bodyPr vert="vert" wrap="none" rtlCol="0">
            <a:spAutoFit/>
          </a:bodyPr>
          <a:lstStyle/>
          <a:p>
            <a:r>
              <a:rPr lang="en-CA" spc="600" dirty="0" smtClean="0">
                <a:solidFill>
                  <a:schemeClr val="accent4">
                    <a:lumMod val="75000"/>
                  </a:schemeClr>
                </a:solidFill>
                <a:latin typeface="Colored Crayons" panose="02000500000000000000" pitchFamily="2" charset="0"/>
              </a:rPr>
              <a:t>STRUCTURED ACADEMIC CONTROVERSY</a:t>
            </a:r>
            <a:endParaRPr lang="en-CA" spc="600" dirty="0">
              <a:solidFill>
                <a:schemeClr val="accent4">
                  <a:lumMod val="75000"/>
                </a:schemeClr>
              </a:solidFill>
              <a:latin typeface="Colored Crayons" panose="02000500000000000000" pitchFamily="2"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039926" y="3352020"/>
            <a:ext cx="5388830" cy="16840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8682901" y="3346540"/>
            <a:ext cx="5399458" cy="168733"/>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931422" y="5985625"/>
            <a:ext cx="5545341" cy="17329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70288" y="5977831"/>
            <a:ext cx="5545341" cy="17329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5921656" y="717102"/>
            <a:ext cx="5545341" cy="17329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560522" y="709308"/>
            <a:ext cx="5545341" cy="173292"/>
          </a:xfrm>
          <a:prstGeom prst="rect">
            <a:avLst/>
          </a:prstGeom>
        </p:spPr>
      </p:pic>
    </p:spTree>
    <p:extLst>
      <p:ext uri="{BB962C8B-B14F-4D97-AF65-F5344CB8AC3E}">
        <p14:creationId xmlns:p14="http://schemas.microsoft.com/office/powerpoint/2010/main" val="105872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 y="2467609"/>
            <a:ext cx="11993880" cy="2895177"/>
          </a:xfrm>
          <a:prstGeom prst="rect">
            <a:avLst/>
          </a:prstGeom>
        </p:spPr>
      </p:pic>
      <p:sp>
        <p:nvSpPr>
          <p:cNvPr id="4" name="Frame 3">
            <a:hlinkClick r:id="rId3" action="ppaction://hlinksldjump"/>
          </p:cNvPr>
          <p:cNvSpPr/>
          <p:nvPr/>
        </p:nvSpPr>
        <p:spPr>
          <a:xfrm>
            <a:off x="0" y="0"/>
            <a:ext cx="12192000" cy="6858000"/>
          </a:xfrm>
          <a:prstGeom prst="frame">
            <a:avLst>
              <a:gd name="adj1" fmla="val 264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ectangle 4"/>
          <p:cNvSpPr/>
          <p:nvPr/>
        </p:nvSpPr>
        <p:spPr>
          <a:xfrm>
            <a:off x="1577334" y="5583736"/>
            <a:ext cx="9385903" cy="1014124"/>
          </a:xfrm>
          <a:prstGeom prst="rect">
            <a:avLst/>
          </a:prstGeom>
        </p:spPr>
        <p:txBody>
          <a:bodyPr wrap="none">
            <a:spAutoFit/>
          </a:bodyPr>
          <a:lstStyle/>
          <a:p>
            <a:pPr>
              <a:lnSpc>
                <a:spcPct val="107000"/>
              </a:lnSpc>
              <a:spcAft>
                <a:spcPts val="800"/>
              </a:spcAft>
            </a:pP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As </a:t>
            </a:r>
            <a:r>
              <a:rPr lang="en-CA" sz="6000" b="1" dirty="0" smtClean="0">
                <a:solidFill>
                  <a:srgbClr val="FF0000"/>
                </a:solidFill>
                <a:latin typeface="Colored Crayons" panose="02000500000000000000" pitchFamily="2" charset="0"/>
                <a:ea typeface="Calibri" panose="020F0502020204030204" pitchFamily="34" charset="0"/>
                <a:cs typeface="Times New Roman" panose="02020603050405020304" pitchFamily="18" charset="0"/>
              </a:rPr>
              <a:t>we </a:t>
            </a: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avoid controversies</a:t>
            </a:r>
            <a:endParaRPr lang="en-CA" sz="6000" dirty="0">
              <a:solidFill>
                <a:srgbClr val="FF0000"/>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
        <p:nvSpPr>
          <p:cNvPr id="2" name="Rectangle 1"/>
          <p:cNvSpPr/>
          <p:nvPr/>
        </p:nvSpPr>
        <p:spPr>
          <a:xfrm>
            <a:off x="180427" y="175794"/>
            <a:ext cx="11831146" cy="2397451"/>
          </a:xfrm>
          <a:prstGeom prst="rect">
            <a:avLst/>
          </a:prstGeom>
          <a:solidFill>
            <a:schemeClr val="tx1"/>
          </a:solidFill>
        </p:spPr>
        <p:txBody>
          <a:bodyPr wrap="square">
            <a:spAutoFit/>
          </a:bodyPr>
          <a:lstStyle/>
          <a:p>
            <a:pPr>
              <a:lnSpc>
                <a:spcPct val="107000"/>
              </a:lnSpc>
              <a:spcAft>
                <a:spcPts val="800"/>
              </a:spcAft>
            </a:pPr>
            <a:r>
              <a:rPr lang="en-CA" sz="2800" dirty="0">
                <a:solidFill>
                  <a:schemeClr val="bg1"/>
                </a:solidFill>
                <a:latin typeface="Colored Crayons" panose="02000500000000000000" pitchFamily="2" charset="0"/>
                <a:ea typeface="Calibri" panose="020F0502020204030204" pitchFamily="34" charset="0"/>
                <a:cs typeface="Times New Roman" panose="02020603050405020304" pitchFamily="18" charset="0"/>
              </a:rPr>
              <a:t>For years we keep training self to have a point of view and so do we train our kids, as opinion building is crucial to intellectual development. But we often forget to look beyond the side we are standing on. We call it our side and we are staunch about it. The other side is simply not our choice.</a:t>
            </a:r>
            <a:endParaRPr lang="en-CA" sz="2800" dirty="0">
              <a:solidFill>
                <a:schemeClr val="bg1"/>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394916"/>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2000" fill="hold"/>
                                        <p:tgtEl>
                                          <p:spTgt spid="2">
                                            <p:txEl>
                                              <p:pRg st="0" end="0"/>
                                            </p:txEl>
                                          </p:spTgt>
                                        </p:tgtEl>
                                        <p:attrNameLst>
                                          <p:attrName>style.color</p:attrName>
                                        </p:attrNameLst>
                                      </p:cBhvr>
                                      <p:to>
                                        <p:clrVal>
                                          <a:srgbClr val="FFFF00"/>
                                        </p:clrVal>
                                      </p:to>
                                    </p:set>
                                    <p:set>
                                      <p:cBhvr>
                                        <p:cTn id="7" dur="2000" fill="hold"/>
                                        <p:tgtEl>
                                          <p:spTgt spid="2">
                                            <p:txEl>
                                              <p:pRg st="0" end="0"/>
                                            </p:txEl>
                                          </p:spTgt>
                                        </p:tgtEl>
                                        <p:attrNameLst>
                                          <p:attrName>fillcolor</p:attrName>
                                        </p:attrNameLst>
                                      </p:cBhvr>
                                      <p:to>
                                        <p:clrVal>
                                          <a:srgbClr val="FFFF00"/>
                                        </p:clrVal>
                                      </p:to>
                                    </p:set>
                                    <p:set>
                                      <p:cBhvr>
                                        <p:cTn id="8" dur="2000" fill="hold"/>
                                        <p:tgtEl>
                                          <p:spTgt spid="2">
                                            <p:txEl>
                                              <p:pRg st="0" end="0"/>
                                            </p:txEl>
                                          </p:spTgt>
                                        </p:tgtEl>
                                        <p:attrNameLst>
                                          <p:attrName>fill.type</p:attrName>
                                        </p:attrNameLst>
                                      </p:cBhvr>
                                      <p:to>
                                        <p:strVal val="solid"/>
                                      </p:to>
                                    </p:set>
                                  </p:childTnLst>
                                </p:cTn>
                              </p:par>
                            </p:childTnLst>
                          </p:cTn>
                        </p:par>
                        <p:par>
                          <p:cTn id="9" fill="hold">
                            <p:stCondLst>
                              <p:cond delay="2112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8628"/>
          <a:stretch/>
        </p:blipFill>
        <p:spPr>
          <a:xfrm>
            <a:off x="177868" y="169817"/>
            <a:ext cx="7954120" cy="4271395"/>
          </a:xfrm>
          <a:prstGeom prst="rect">
            <a:avLst/>
          </a:prstGeom>
        </p:spPr>
      </p:pic>
      <p:sp>
        <p:nvSpPr>
          <p:cNvPr id="4" name="Frame 3">
            <a:hlinkClick r:id="rId3" action="ppaction://hlinksldjump"/>
          </p:cNvPr>
          <p:cNvSpPr/>
          <p:nvPr/>
        </p:nvSpPr>
        <p:spPr>
          <a:xfrm>
            <a:off x="0" y="0"/>
            <a:ext cx="12192000" cy="6858000"/>
          </a:xfrm>
          <a:prstGeom prst="frame">
            <a:avLst>
              <a:gd name="adj1" fmla="val 264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1"/>
          <p:cNvSpPr/>
          <p:nvPr/>
        </p:nvSpPr>
        <p:spPr>
          <a:xfrm>
            <a:off x="8046720" y="199666"/>
            <a:ext cx="3979376" cy="4241546"/>
          </a:xfrm>
          <a:prstGeom prst="rect">
            <a:avLst/>
          </a:prstGeom>
          <a:solidFill>
            <a:schemeClr val="tx1"/>
          </a:solidFill>
        </p:spPr>
        <p:txBody>
          <a:bodyPr wrap="square">
            <a:spAutoFit/>
          </a:bodyPr>
          <a:lstStyle/>
          <a:p>
            <a:pPr>
              <a:lnSpc>
                <a:spcPct val="107000"/>
              </a:lnSpc>
              <a:spcAft>
                <a:spcPts val="800"/>
              </a:spcAft>
            </a:pPr>
            <a:r>
              <a:rPr lang="en-CA" sz="2800" dirty="0" smtClean="0">
                <a:solidFill>
                  <a:schemeClr val="bg1"/>
                </a:solidFill>
                <a:latin typeface="Colored Crayons" panose="02000500000000000000" pitchFamily="2" charset="0"/>
                <a:ea typeface="Calibri" panose="020F0502020204030204" pitchFamily="34" charset="0"/>
                <a:cs typeface="Times New Roman" panose="02020603050405020304" pitchFamily="18" charset="0"/>
              </a:rPr>
              <a:t>In our multi-ethnic society, it is crucial for students to have a balanced appreciation </a:t>
            </a:r>
            <a:r>
              <a:rPr lang="en-CA" sz="2800" dirty="0">
                <a:solidFill>
                  <a:schemeClr val="bg1"/>
                </a:solidFill>
                <a:latin typeface="Colored Crayons" panose="02000500000000000000" pitchFamily="2" charset="0"/>
                <a:ea typeface="Calibri" panose="020F0502020204030204" pitchFamily="34" charset="0"/>
                <a:cs typeface="Times New Roman" panose="02020603050405020304" pitchFamily="18" charset="0"/>
              </a:rPr>
              <a:t>of </a:t>
            </a:r>
            <a:r>
              <a:rPr lang="en-CA" sz="2800" dirty="0" smtClean="0">
                <a:solidFill>
                  <a:schemeClr val="bg1"/>
                </a:solidFill>
                <a:latin typeface="Colored Crayons" panose="02000500000000000000" pitchFamily="2" charset="0"/>
                <a:ea typeface="Calibri" panose="020F0502020204030204" pitchFamily="34" charset="0"/>
                <a:cs typeface="Times New Roman" panose="02020603050405020304" pitchFamily="18" charset="0"/>
              </a:rPr>
              <a:t>another’s </a:t>
            </a:r>
            <a:r>
              <a:rPr lang="en-CA" sz="2800" dirty="0">
                <a:solidFill>
                  <a:schemeClr val="bg1"/>
                </a:solidFill>
                <a:latin typeface="Colored Crayons" panose="02000500000000000000" pitchFamily="2" charset="0"/>
                <a:ea typeface="Calibri" panose="020F0502020204030204" pitchFamily="34" charset="0"/>
                <a:cs typeface="Times New Roman" panose="02020603050405020304" pitchFamily="18" charset="0"/>
              </a:rPr>
              <a:t>cultures and point of view, to build towards a consensus and not a conflict</a:t>
            </a:r>
            <a:r>
              <a:rPr lang="en-CA" sz="2800" dirty="0" smtClean="0">
                <a:solidFill>
                  <a:schemeClr val="bg1"/>
                </a:solidFill>
                <a:latin typeface="Colored Crayons" panose="02000500000000000000" pitchFamily="2" charset="0"/>
                <a:ea typeface="Calibri" panose="020F0502020204030204" pitchFamily="34" charset="0"/>
                <a:cs typeface="Times New Roman" panose="02020603050405020304" pitchFamily="18" charset="0"/>
              </a:rPr>
              <a:t>.</a:t>
            </a:r>
            <a:endParaRPr lang="en-CA" sz="2800" dirty="0">
              <a:solidFill>
                <a:schemeClr val="bg1"/>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
        <p:nvSpPr>
          <p:cNvPr id="5" name="Rectangle 4"/>
          <p:cNvSpPr/>
          <p:nvPr/>
        </p:nvSpPr>
        <p:spPr>
          <a:xfrm>
            <a:off x="518805" y="5185433"/>
            <a:ext cx="11246990" cy="1014124"/>
          </a:xfrm>
          <a:prstGeom prst="rect">
            <a:avLst/>
          </a:prstGeom>
        </p:spPr>
        <p:txBody>
          <a:bodyPr wrap="none">
            <a:spAutoFit/>
          </a:bodyPr>
          <a:lstStyle/>
          <a:p>
            <a:pPr>
              <a:lnSpc>
                <a:spcPct val="107000"/>
              </a:lnSpc>
              <a:spcAft>
                <a:spcPts val="800"/>
              </a:spcAft>
            </a:pP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And </a:t>
            </a:r>
            <a:r>
              <a:rPr lang="en-CA" sz="6000" b="1" dirty="0" smtClean="0">
                <a:solidFill>
                  <a:srgbClr val="FF0000"/>
                </a:solidFill>
                <a:latin typeface="Colored Crayons" panose="02000500000000000000" pitchFamily="2" charset="0"/>
                <a:ea typeface="Calibri" panose="020F0502020204030204" pitchFamily="34" charset="0"/>
                <a:cs typeface="Times New Roman" panose="02020603050405020304" pitchFamily="18" charset="0"/>
              </a:rPr>
              <a:t>yet we </a:t>
            </a: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avoid controversies</a:t>
            </a:r>
            <a:endParaRPr lang="en-CA" sz="6000" dirty="0">
              <a:solidFill>
                <a:srgbClr val="FF0000"/>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391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rgbClr val="FFFF00"/>
                                        </p:clrVal>
                                      </p:to>
                                    </p:set>
                                    <p:set>
                                      <p:cBhvr>
                                        <p:cTn id="7" dur="500" fill="hold"/>
                                        <p:tgtEl>
                                          <p:spTgt spid="2">
                                            <p:txEl>
                                              <p:pRg st="0" end="0"/>
                                            </p:txEl>
                                          </p:spTgt>
                                        </p:tgtEl>
                                        <p:attrNameLst>
                                          <p:attrName>fillcolor</p:attrName>
                                        </p:attrNameLst>
                                      </p:cBhvr>
                                      <p:to>
                                        <p:clrVal>
                                          <a:srgbClr val="FFFF00"/>
                                        </p:clrVal>
                                      </p:to>
                                    </p:set>
                                    <p:set>
                                      <p:cBhvr>
                                        <p:cTn id="8" dur="500" fill="hold"/>
                                        <p:tgtEl>
                                          <p:spTgt spid="2">
                                            <p:txEl>
                                              <p:pRg st="0" end="0"/>
                                            </p:txEl>
                                          </p:spTgt>
                                        </p:tgtEl>
                                        <p:attrNameLst>
                                          <p:attrName>fill.type</p:attrName>
                                        </p:attrNameLst>
                                      </p:cBhvr>
                                      <p:to>
                                        <p:strVal val="solid"/>
                                      </p:to>
                                    </p:set>
                                  </p:childTnLst>
                                </p:cTn>
                              </p:par>
                            </p:childTnLst>
                          </p:cTn>
                        </p:par>
                        <p:par>
                          <p:cTn id="9" fill="hold">
                            <p:stCondLst>
                              <p:cond delay="344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275" y="127241"/>
            <a:ext cx="6959019" cy="5046617"/>
          </a:xfrm>
          <a:prstGeom prst="rect">
            <a:avLst/>
          </a:prstGeom>
        </p:spPr>
      </p:pic>
      <p:sp>
        <p:nvSpPr>
          <p:cNvPr id="4" name="Frame 3">
            <a:hlinkClick r:id="rId3" action="ppaction://hlinksldjump"/>
          </p:cNvPr>
          <p:cNvSpPr/>
          <p:nvPr/>
        </p:nvSpPr>
        <p:spPr>
          <a:xfrm>
            <a:off x="0" y="0"/>
            <a:ext cx="12192000" cy="6858000"/>
          </a:xfrm>
          <a:prstGeom prst="frame">
            <a:avLst>
              <a:gd name="adj1" fmla="val 264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1"/>
          <p:cNvSpPr/>
          <p:nvPr/>
        </p:nvSpPr>
        <p:spPr>
          <a:xfrm>
            <a:off x="195943" y="191163"/>
            <a:ext cx="4255626" cy="4702569"/>
          </a:xfrm>
          <a:prstGeom prst="rect">
            <a:avLst/>
          </a:prstGeom>
          <a:solidFill>
            <a:schemeClr val="tx1"/>
          </a:solidFill>
        </p:spPr>
        <p:txBody>
          <a:bodyPr wrap="square">
            <a:spAutoFit/>
          </a:bodyPr>
          <a:lstStyle/>
          <a:p>
            <a:pPr>
              <a:lnSpc>
                <a:spcPct val="107000"/>
              </a:lnSpc>
              <a:spcAft>
                <a:spcPts val="800"/>
              </a:spcAft>
            </a:pPr>
            <a:r>
              <a:rPr lang="en-CA" sz="2800" dirty="0" smtClean="0">
                <a:solidFill>
                  <a:schemeClr val="bg1"/>
                </a:solidFill>
                <a:latin typeface="Colored Crayons" panose="02000500000000000000" pitchFamily="2" charset="0"/>
                <a:ea typeface="Calibri" panose="020F0502020204030204" pitchFamily="34" charset="0"/>
                <a:cs typeface="Times New Roman" panose="02020603050405020304" pitchFamily="18" charset="0"/>
              </a:rPr>
              <a:t>Conflicts </a:t>
            </a:r>
            <a:r>
              <a:rPr lang="en-CA" sz="2800" dirty="0">
                <a:solidFill>
                  <a:schemeClr val="bg1"/>
                </a:solidFill>
                <a:latin typeface="Colored Crayons" panose="02000500000000000000" pitchFamily="2" charset="0"/>
                <a:ea typeface="Calibri" panose="020F0502020204030204" pitchFamily="34" charset="0"/>
                <a:cs typeface="Times New Roman" panose="02020603050405020304" pitchFamily="18" charset="0"/>
              </a:rPr>
              <a:t>are the accepted writer’s tools to capture audience, yet teachers often supress students’ academic disagreements and miss out their opportunity to capture their own audiences and enhance </a:t>
            </a:r>
            <a:r>
              <a:rPr lang="en-CA" sz="2800" dirty="0" smtClean="0">
                <a:solidFill>
                  <a:schemeClr val="bg1"/>
                </a:solidFill>
                <a:latin typeface="Colored Crayons" panose="02000500000000000000" pitchFamily="2" charset="0"/>
                <a:ea typeface="Calibri" panose="020F0502020204030204" pitchFamily="34" charset="0"/>
                <a:cs typeface="Times New Roman" panose="02020603050405020304" pitchFamily="18" charset="0"/>
              </a:rPr>
              <a:t>learning.</a:t>
            </a:r>
            <a:endParaRPr lang="en-CA" sz="2800" dirty="0">
              <a:solidFill>
                <a:schemeClr val="bg1"/>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
        <p:nvSpPr>
          <p:cNvPr id="5" name="Rectangle 4"/>
          <p:cNvSpPr/>
          <p:nvPr/>
        </p:nvSpPr>
        <p:spPr>
          <a:xfrm>
            <a:off x="1250763" y="5173858"/>
            <a:ext cx="9385903" cy="1014124"/>
          </a:xfrm>
          <a:prstGeom prst="rect">
            <a:avLst/>
          </a:prstGeom>
        </p:spPr>
        <p:txBody>
          <a:bodyPr wrap="none">
            <a:spAutoFit/>
          </a:bodyPr>
          <a:lstStyle/>
          <a:p>
            <a:pPr>
              <a:lnSpc>
                <a:spcPct val="107000"/>
              </a:lnSpc>
              <a:spcAft>
                <a:spcPts val="800"/>
              </a:spcAft>
            </a:pP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As </a:t>
            </a:r>
            <a:r>
              <a:rPr lang="en-CA" sz="6000" b="1" dirty="0" smtClean="0">
                <a:solidFill>
                  <a:srgbClr val="FF0000"/>
                </a:solidFill>
                <a:latin typeface="Colored Crayons" panose="02000500000000000000" pitchFamily="2" charset="0"/>
                <a:ea typeface="Calibri" panose="020F0502020204030204" pitchFamily="34" charset="0"/>
                <a:cs typeface="Times New Roman" panose="02020603050405020304" pitchFamily="18" charset="0"/>
              </a:rPr>
              <a:t>we </a:t>
            </a:r>
            <a:r>
              <a:rPr lang="en-CA" sz="6000" b="1" dirty="0">
                <a:solidFill>
                  <a:srgbClr val="FF0000"/>
                </a:solidFill>
                <a:latin typeface="Colored Crayons" panose="02000500000000000000" pitchFamily="2" charset="0"/>
                <a:ea typeface="Calibri" panose="020F0502020204030204" pitchFamily="34" charset="0"/>
                <a:cs typeface="Times New Roman" panose="02020603050405020304" pitchFamily="18" charset="0"/>
              </a:rPr>
              <a:t>avoid controversies</a:t>
            </a:r>
            <a:endParaRPr lang="en-CA" sz="6000" dirty="0">
              <a:solidFill>
                <a:srgbClr val="FF0000"/>
              </a:solidFill>
              <a:effectLst/>
              <a:latin typeface="Colored Crayons"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984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rgbClr val="FFFF00"/>
                                        </p:clrVal>
                                      </p:to>
                                    </p:set>
                                    <p:set>
                                      <p:cBhvr>
                                        <p:cTn id="7" dur="500" fill="hold"/>
                                        <p:tgtEl>
                                          <p:spTgt spid="2">
                                            <p:txEl>
                                              <p:pRg st="0" end="0"/>
                                            </p:txEl>
                                          </p:spTgt>
                                        </p:tgtEl>
                                        <p:attrNameLst>
                                          <p:attrName>fillcolor</p:attrName>
                                        </p:attrNameLst>
                                      </p:cBhvr>
                                      <p:to>
                                        <p:clrVal>
                                          <a:srgbClr val="FFFF00"/>
                                        </p:clrVal>
                                      </p:to>
                                    </p:set>
                                    <p:set>
                                      <p:cBhvr>
                                        <p:cTn id="8" dur="500" fill="hold"/>
                                        <p:tgtEl>
                                          <p:spTgt spid="2">
                                            <p:txEl>
                                              <p:pRg st="0" end="0"/>
                                            </p:txEl>
                                          </p:spTgt>
                                        </p:tgtEl>
                                        <p:attrNameLst>
                                          <p:attrName>fill.type</p:attrName>
                                        </p:attrNameLst>
                                      </p:cBhvr>
                                      <p:to>
                                        <p:strVal val="solid"/>
                                      </p:to>
                                    </p:set>
                                  </p:childTnLst>
                                </p:cTn>
                              </p:par>
                            </p:childTnLst>
                          </p:cTn>
                        </p:par>
                        <p:par>
                          <p:cTn id="9" fill="hold">
                            <p:stCondLst>
                              <p:cond delay="404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558" y="3193287"/>
            <a:ext cx="3726938" cy="3726938"/>
          </a:xfrm>
          <a:prstGeom prst="rect">
            <a:avLst/>
          </a:prstGeom>
        </p:spPr>
      </p:pic>
      <p:sp>
        <p:nvSpPr>
          <p:cNvPr id="4" name="Frame 3">
            <a:hlinkClick r:id="rId3" action="ppaction://hlinksldjump"/>
          </p:cNvPr>
          <p:cNvSpPr/>
          <p:nvPr/>
        </p:nvSpPr>
        <p:spPr>
          <a:xfrm>
            <a:off x="0" y="0"/>
            <a:ext cx="12192000" cy="6858000"/>
          </a:xfrm>
          <a:prstGeom prst="frame">
            <a:avLst>
              <a:gd name="adj1" fmla="val 264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Rectangle 2"/>
          <p:cNvSpPr/>
          <p:nvPr/>
        </p:nvSpPr>
        <p:spPr>
          <a:xfrm>
            <a:off x="134982" y="156242"/>
            <a:ext cx="4005943" cy="6634701"/>
          </a:xfrm>
          <a:prstGeom prst="rect">
            <a:avLst/>
          </a:prstGeom>
        </p:spPr>
        <p:txBody>
          <a:bodyPr wrap="square">
            <a:spAutoFit/>
          </a:bodyPr>
          <a:lstStyle/>
          <a:p>
            <a:pPr>
              <a:lnSpc>
                <a:spcPct val="107000"/>
              </a:lnSpc>
              <a:spcAft>
                <a:spcPts val="800"/>
              </a:spcAft>
            </a:pPr>
            <a:r>
              <a:rPr lang="en-CA" sz="4000" dirty="0">
                <a:solidFill>
                  <a:srgbClr val="FF0066"/>
                </a:solidFill>
                <a:latin typeface="Colored Crayons" panose="02000500000000000000" pitchFamily="2" charset="0"/>
                <a:ea typeface="Calibri" panose="020F0502020204030204" pitchFamily="34" charset="0"/>
                <a:cs typeface="Times New Roman" panose="02020603050405020304" pitchFamily="18" charset="0"/>
              </a:rPr>
              <a:t>MORE THAN JUST A CLASS DEBATE, SAC HELPS STUDENTS TAKE ON MULTIPLE Perspectives AND NEGOTIATE TOWARDS A SHARED CONSENSUS.</a:t>
            </a:r>
          </a:p>
        </p:txBody>
      </p:sp>
      <p:sp>
        <p:nvSpPr>
          <p:cNvPr id="5" name="Rectangle 4"/>
          <p:cNvSpPr/>
          <p:nvPr/>
        </p:nvSpPr>
        <p:spPr>
          <a:xfrm>
            <a:off x="7236823" y="112192"/>
            <a:ext cx="4717665" cy="3385542"/>
          </a:xfrm>
          <a:prstGeom prst="rect">
            <a:avLst/>
          </a:prstGeom>
        </p:spPr>
        <p:txBody>
          <a:bodyPr wrap="square">
            <a:spAutoFit/>
          </a:bodyPr>
          <a:lstStyle/>
          <a:p>
            <a:pPr algn="r">
              <a:lnSpc>
                <a:spcPct val="107000"/>
              </a:lnSpc>
              <a:spcAft>
                <a:spcPts val="800"/>
              </a:spcAft>
            </a:pPr>
            <a:r>
              <a:rPr lang="en-CA" sz="4000" dirty="0">
                <a:solidFill>
                  <a:srgbClr val="7030A0"/>
                </a:solidFill>
                <a:latin typeface="Colored Crayons" panose="02000500000000000000" pitchFamily="2" charset="0"/>
                <a:ea typeface="Calibri" panose="020F0502020204030204" pitchFamily="34" charset="0"/>
                <a:cs typeface="Times New Roman" panose="02020603050405020304" pitchFamily="18" charset="0"/>
              </a:rPr>
              <a:t>IF ONLY OUR STUDENTS COULD HAVE MORE OPPORTUNITIES TO PRACTSIE SAC, </a:t>
            </a:r>
            <a:endParaRPr lang="en-CA" sz="4000" u="sng" dirty="0">
              <a:solidFill>
                <a:srgbClr val="7030A0"/>
              </a:solidFill>
              <a:latin typeface="Colored Crayons" panose="02000500000000000000" pitchFamily="2" charset="0"/>
              <a:ea typeface="Calibri" panose="020F0502020204030204" pitchFamily="34" charset="0"/>
              <a:cs typeface="Times New Roman" panose="02020603050405020304" pitchFamily="18" charset="0"/>
            </a:endParaRPr>
          </a:p>
        </p:txBody>
      </p:sp>
      <p:sp>
        <p:nvSpPr>
          <p:cNvPr id="7" name="Rectangle 6"/>
          <p:cNvSpPr/>
          <p:nvPr/>
        </p:nvSpPr>
        <p:spPr>
          <a:xfrm>
            <a:off x="7157255" y="3405401"/>
            <a:ext cx="4876800" cy="3385542"/>
          </a:xfrm>
          <a:prstGeom prst="rect">
            <a:avLst/>
          </a:prstGeom>
        </p:spPr>
        <p:txBody>
          <a:bodyPr wrap="square">
            <a:spAutoFit/>
          </a:bodyPr>
          <a:lstStyle/>
          <a:p>
            <a:pPr algn="r">
              <a:lnSpc>
                <a:spcPct val="107000"/>
              </a:lnSpc>
              <a:spcAft>
                <a:spcPts val="800"/>
              </a:spcAft>
            </a:pPr>
            <a:r>
              <a:rPr lang="en-CA" sz="4000" u="sng" dirty="0">
                <a:solidFill>
                  <a:srgbClr val="7030A0"/>
                </a:solidFill>
                <a:latin typeface="Colored Crayons" panose="02000500000000000000" pitchFamily="2" charset="0"/>
                <a:ea typeface="Calibri" panose="020F0502020204030204" pitchFamily="34" charset="0"/>
                <a:cs typeface="Times New Roman" panose="02020603050405020304" pitchFamily="18" charset="0"/>
              </a:rPr>
              <a:t>PERSPECTIVE-TAKING AND CONSENSUS-DRAWING WILL BECOME A HABIT OF MIND.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277" y="218467"/>
            <a:ext cx="3296031" cy="3296031"/>
          </a:xfrm>
          <a:prstGeom prst="rect">
            <a:avLst/>
          </a:prstGeom>
        </p:spPr>
      </p:pic>
      <p:sp>
        <p:nvSpPr>
          <p:cNvPr id="9" name="Rectangle 8"/>
          <p:cNvSpPr/>
          <p:nvPr/>
        </p:nvSpPr>
        <p:spPr>
          <a:xfrm>
            <a:off x="4145277" y="2926080"/>
            <a:ext cx="3335219" cy="683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1391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2000" fill="hold"/>
                                        <p:tgtEl>
                                          <p:spTgt spid="3"/>
                                        </p:tgtEl>
                                        <p:attrNameLst>
                                          <p:attrName>style.color</p:attrName>
                                        </p:attrNameLst>
                                      </p:cBhvr>
                                      <p:to>
                                        <p:clrVal>
                                          <a:srgbClr val="00B0F0"/>
                                        </p:clrVal>
                                      </p:to>
                                    </p:set>
                                    <p:set>
                                      <p:cBhvr>
                                        <p:cTn id="7" dur="2000" fill="hold"/>
                                        <p:tgtEl>
                                          <p:spTgt spid="3"/>
                                        </p:tgtEl>
                                        <p:attrNameLst>
                                          <p:attrName>fillcolor</p:attrName>
                                        </p:attrNameLst>
                                      </p:cBhvr>
                                      <p:to>
                                        <p:clrVal>
                                          <a:srgbClr val="00B0F0"/>
                                        </p:clrVal>
                                      </p:to>
                                    </p:set>
                                    <p:set>
                                      <p:cBhvr>
                                        <p:cTn id="8" dur="2000" fill="hold"/>
                                        <p:tgtEl>
                                          <p:spTgt spid="3"/>
                                        </p:tgtEl>
                                        <p:attrNameLst>
                                          <p:attrName>fill.type</p:attrName>
                                        </p:attrNameLst>
                                      </p:cBhvr>
                                      <p:to>
                                        <p:strVal val="solid"/>
                                      </p:to>
                                    </p:set>
                                  </p:childTnLst>
                                </p:cTn>
                              </p:par>
                            </p:childTnLst>
                          </p:cTn>
                        </p:par>
                        <p:par>
                          <p:cTn id="9" fill="hold">
                            <p:stCondLst>
                              <p:cond delay="10160"/>
                            </p:stCondLst>
                            <p:childTnLst>
                              <p:par>
                                <p:cTn id="10" presetID="16" presetClass="emph" presetSubtype="0" fill="hold" nodeType="afterEffect">
                                  <p:stCondLst>
                                    <p:cond delay="0"/>
                                  </p:stCondLst>
                                  <p:iterate type="lt">
                                    <p:tmPct val="4000"/>
                                  </p:iterate>
                                  <p:childTnLst>
                                    <p:set>
                                      <p:cBhvr override="childStyle">
                                        <p:cTn id="11" dur="2000" fill="hold"/>
                                        <p:tgtEl>
                                          <p:spTgt spid="5">
                                            <p:txEl>
                                              <p:pRg st="0" end="0"/>
                                            </p:txEl>
                                          </p:spTgt>
                                        </p:tgtEl>
                                        <p:attrNameLst>
                                          <p:attrName>style.color</p:attrName>
                                        </p:attrNameLst>
                                      </p:cBhvr>
                                      <p:to>
                                        <p:clrVal>
                                          <a:srgbClr val="FF0066"/>
                                        </p:clrVal>
                                      </p:to>
                                    </p:set>
                                    <p:set>
                                      <p:cBhvr>
                                        <p:cTn id="12" dur="2000" fill="hold"/>
                                        <p:tgtEl>
                                          <p:spTgt spid="5">
                                            <p:txEl>
                                              <p:pRg st="0" end="0"/>
                                            </p:txEl>
                                          </p:spTgt>
                                        </p:tgtEl>
                                        <p:attrNameLst>
                                          <p:attrName>fillcolor</p:attrName>
                                        </p:attrNameLst>
                                      </p:cBhvr>
                                      <p:to>
                                        <p:clrVal>
                                          <a:srgbClr val="FF0066"/>
                                        </p:clrVal>
                                      </p:to>
                                    </p:set>
                                    <p:set>
                                      <p:cBhvr>
                                        <p:cTn id="13" dur="2000" fill="hold"/>
                                        <p:tgtEl>
                                          <p:spTgt spid="5">
                                            <p:txEl>
                                              <p:pRg st="0" end="0"/>
                                            </p:txEl>
                                          </p:spTgt>
                                        </p:tgtEl>
                                        <p:attrNameLst>
                                          <p:attrName>fill.type</p:attrName>
                                        </p:attrNameLst>
                                      </p:cBhvr>
                                      <p:to>
                                        <p:strVal val="solid"/>
                                      </p:to>
                                    </p:set>
                                  </p:childTnLst>
                                </p:cTn>
                              </p:par>
                            </p:childTnLst>
                          </p:cTn>
                        </p:par>
                        <p:par>
                          <p:cTn id="14" fill="hold">
                            <p:stCondLst>
                              <p:cond delay="16640"/>
                            </p:stCondLst>
                            <p:childTnLst>
                              <p:par>
                                <p:cTn id="15" presetID="16" presetClass="emph" presetSubtype="0" fill="hold" nodeType="afterEffect">
                                  <p:stCondLst>
                                    <p:cond delay="0"/>
                                  </p:stCondLst>
                                  <p:iterate type="lt">
                                    <p:tmPct val="4000"/>
                                  </p:iterate>
                                  <p:childTnLst>
                                    <p:set>
                                      <p:cBhvr override="childStyle">
                                        <p:cTn id="16" dur="2000" fill="hold"/>
                                        <p:tgtEl>
                                          <p:spTgt spid="7">
                                            <p:txEl>
                                              <p:pRg st="0" end="0"/>
                                            </p:txEl>
                                          </p:spTgt>
                                        </p:tgtEl>
                                        <p:attrNameLst>
                                          <p:attrName>style.color</p:attrName>
                                        </p:attrNameLst>
                                      </p:cBhvr>
                                      <p:to>
                                        <p:clrVal>
                                          <a:srgbClr val="FF0000"/>
                                        </p:clrVal>
                                      </p:to>
                                    </p:set>
                                    <p:set>
                                      <p:cBhvr>
                                        <p:cTn id="17" dur="2000" fill="hold"/>
                                        <p:tgtEl>
                                          <p:spTgt spid="7">
                                            <p:txEl>
                                              <p:pRg st="0" end="0"/>
                                            </p:txEl>
                                          </p:spTgt>
                                        </p:tgtEl>
                                        <p:attrNameLst>
                                          <p:attrName>fillcolor</p:attrName>
                                        </p:attrNameLst>
                                      </p:cBhvr>
                                      <p:to>
                                        <p:clrVal>
                                          <a:srgbClr val="FF0000"/>
                                        </p:clrVal>
                                      </p:to>
                                    </p:set>
                                    <p:set>
                                      <p:cBhvr>
                                        <p:cTn id="18" dur="20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8FB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ln w="0"/>
                <a:solidFill>
                  <a:schemeClr val="tx1"/>
                </a:solidFill>
                <a:latin typeface="Colored Crayons" panose="02000500000000000000" pitchFamily="2" charset="0"/>
              </a:rPr>
              <a:t>The thought</a:t>
            </a:r>
          </a:p>
        </p:txBody>
      </p:sp>
    </p:spTree>
    <p:extLst>
      <p:ext uri="{BB962C8B-B14F-4D97-AF65-F5344CB8AC3E}">
        <p14:creationId xmlns:p14="http://schemas.microsoft.com/office/powerpoint/2010/main" val="2648495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crush"/>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 Arrow 67"/>
          <p:cNvSpPr/>
          <p:nvPr/>
        </p:nvSpPr>
        <p:spPr>
          <a:xfrm>
            <a:off x="3063891" y="830165"/>
            <a:ext cx="2493847" cy="1113724"/>
          </a:xfrm>
          <a:prstGeom prst="bentArrow">
            <a:avLst>
              <a:gd name="adj1" fmla="val 7327"/>
              <a:gd name="adj2" fmla="val 10117"/>
              <a:gd name="adj3" fmla="val 19419"/>
              <a:gd name="adj4" fmla="val 43750"/>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9" name="Bent Arrow 68"/>
          <p:cNvSpPr/>
          <p:nvPr/>
        </p:nvSpPr>
        <p:spPr>
          <a:xfrm rot="5400000">
            <a:off x="8863825" y="421764"/>
            <a:ext cx="1356472" cy="2557609"/>
          </a:xfrm>
          <a:prstGeom prst="bentArrow">
            <a:avLst>
              <a:gd name="adj1" fmla="val 7327"/>
              <a:gd name="adj2" fmla="val 10117"/>
              <a:gd name="adj3" fmla="val 19419"/>
              <a:gd name="adj4" fmla="val 43750"/>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0" name="Bent Arrow 69"/>
          <p:cNvSpPr/>
          <p:nvPr/>
        </p:nvSpPr>
        <p:spPr>
          <a:xfrm rot="16200000">
            <a:off x="3543661" y="3632189"/>
            <a:ext cx="1316551" cy="2527721"/>
          </a:xfrm>
          <a:prstGeom prst="bentArrow">
            <a:avLst>
              <a:gd name="adj1" fmla="val 4858"/>
              <a:gd name="adj2" fmla="val 8311"/>
              <a:gd name="adj3" fmla="val 17252"/>
              <a:gd name="adj4" fmla="val 4375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1" name="Bent Arrow 70"/>
          <p:cNvSpPr/>
          <p:nvPr/>
        </p:nvSpPr>
        <p:spPr>
          <a:xfrm rot="10800000">
            <a:off x="8388914" y="4086145"/>
            <a:ext cx="2431952" cy="1578268"/>
          </a:xfrm>
          <a:prstGeom prst="bentArrow">
            <a:avLst>
              <a:gd name="adj1" fmla="val 5882"/>
              <a:gd name="adj2" fmla="val 8311"/>
              <a:gd name="adj3" fmla="val 17252"/>
              <a:gd name="adj4" fmla="val 43750"/>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2" name="Right Arrow 71"/>
          <p:cNvSpPr/>
          <p:nvPr/>
        </p:nvSpPr>
        <p:spPr>
          <a:xfrm rot="17853156">
            <a:off x="1945556" y="4225542"/>
            <a:ext cx="583338" cy="314839"/>
          </a:xfrm>
          <a:prstGeom prst="rightArrow">
            <a:avLst>
              <a:gd name="adj1" fmla="val 31459"/>
              <a:gd name="adj2" fmla="val 98365"/>
            </a:avLst>
          </a:prstGeom>
          <a:solidFill>
            <a:srgbClr val="009BD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Frame 3"/>
          <p:cNvSpPr/>
          <p:nvPr/>
        </p:nvSpPr>
        <p:spPr>
          <a:xfrm>
            <a:off x="0" y="0"/>
            <a:ext cx="12192000" cy="6858000"/>
          </a:xfrm>
          <a:prstGeom prst="frame">
            <a:avLst>
              <a:gd name="adj1" fmla="val 2645"/>
            </a:avLst>
          </a:prstGeom>
          <a:solidFill>
            <a:srgbClr val="FF8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7" name="Group 26"/>
          <p:cNvGrpSpPr/>
          <p:nvPr/>
        </p:nvGrpSpPr>
        <p:grpSpPr>
          <a:xfrm>
            <a:off x="184067" y="4553535"/>
            <a:ext cx="2647507" cy="1663332"/>
            <a:chOff x="318977" y="4628485"/>
            <a:chExt cx="2647507" cy="1663332"/>
          </a:xfrm>
        </p:grpSpPr>
        <p:sp>
          <p:nvSpPr>
            <p:cNvPr id="26" name="Oval 25"/>
            <p:cNvSpPr/>
            <p:nvPr/>
          </p:nvSpPr>
          <p:spPr>
            <a:xfrm>
              <a:off x="1480647" y="4812021"/>
              <a:ext cx="348153" cy="3124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Donut 2"/>
            <p:cNvSpPr/>
            <p:nvPr/>
          </p:nvSpPr>
          <p:spPr>
            <a:xfrm>
              <a:off x="318977" y="4628485"/>
              <a:ext cx="2647507" cy="1663332"/>
            </a:xfrm>
            <a:prstGeom prst="donut">
              <a:avLst>
                <a:gd name="adj" fmla="val 6642"/>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1</a:t>
              </a:r>
            </a:p>
            <a:p>
              <a:pPr algn="ctr"/>
              <a:r>
                <a:rPr lang="en-CA" sz="1600" b="1" dirty="0" smtClean="0">
                  <a:solidFill>
                    <a:schemeClr val="tx1"/>
                  </a:solidFill>
                </a:rPr>
                <a:t>Categorizing</a:t>
              </a:r>
              <a:r>
                <a:rPr lang="en-CA" dirty="0" smtClean="0">
                  <a:solidFill>
                    <a:schemeClr val="tx1"/>
                  </a:solidFill>
                </a:rPr>
                <a:t> </a:t>
              </a:r>
            </a:p>
            <a:p>
              <a:pPr algn="ctr"/>
              <a:r>
                <a:rPr lang="en-CA" sz="1200" dirty="0" smtClean="0">
                  <a:solidFill>
                    <a:schemeClr val="tx1"/>
                  </a:solidFill>
                </a:rPr>
                <a:t>Organising, and deriving conclusions from present information and experiences</a:t>
              </a:r>
              <a:endParaRPr lang="en-CA" sz="1200" dirty="0">
                <a:solidFill>
                  <a:schemeClr val="tx1"/>
                </a:solidFill>
              </a:endParaRPr>
            </a:p>
          </p:txBody>
        </p:sp>
      </p:grpSp>
      <p:grpSp>
        <p:nvGrpSpPr>
          <p:cNvPr id="41" name="Group 40"/>
          <p:cNvGrpSpPr/>
          <p:nvPr/>
        </p:nvGrpSpPr>
        <p:grpSpPr>
          <a:xfrm>
            <a:off x="1376003" y="1859433"/>
            <a:ext cx="2647507" cy="2373477"/>
            <a:chOff x="1376003" y="1864297"/>
            <a:chExt cx="2647507" cy="2373477"/>
          </a:xfrm>
        </p:grpSpPr>
        <p:sp>
          <p:nvSpPr>
            <p:cNvPr id="28" name="Oval 27"/>
            <p:cNvSpPr/>
            <p:nvPr/>
          </p:nvSpPr>
          <p:spPr>
            <a:xfrm>
              <a:off x="1843433" y="2810056"/>
              <a:ext cx="292407" cy="2011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0" name="Group 39"/>
            <p:cNvGrpSpPr/>
            <p:nvPr/>
          </p:nvGrpSpPr>
          <p:grpSpPr>
            <a:xfrm>
              <a:off x="1376003" y="1864297"/>
              <a:ext cx="2647507" cy="2373477"/>
              <a:chOff x="1376003" y="1864297"/>
              <a:chExt cx="2647507" cy="2373477"/>
            </a:xfrm>
          </p:grpSpPr>
          <p:sp>
            <p:nvSpPr>
              <p:cNvPr id="30" name="Oval 29"/>
              <p:cNvSpPr/>
              <p:nvPr/>
            </p:nvSpPr>
            <p:spPr>
              <a:xfrm>
                <a:off x="1776198" y="3384934"/>
                <a:ext cx="292407" cy="2011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onut 4"/>
              <p:cNvSpPr/>
              <p:nvPr/>
            </p:nvSpPr>
            <p:spPr>
              <a:xfrm>
                <a:off x="1376003" y="1864297"/>
                <a:ext cx="2647507" cy="2373477"/>
              </a:xfrm>
              <a:prstGeom prst="donut">
                <a:avLst>
                  <a:gd name="adj" fmla="val 5121"/>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Involvement in a controversy</a:t>
                </a:r>
              </a:p>
              <a:p>
                <a:pPr algn="ctr"/>
                <a:r>
                  <a:rPr lang="en-CA" sz="1400" dirty="0" smtClean="0">
                    <a:solidFill>
                      <a:schemeClr val="tx1"/>
                    </a:solidFill>
                  </a:rPr>
                  <a:t>2  </a:t>
                </a:r>
                <a:r>
                  <a:rPr lang="en-CA" sz="1200" dirty="0" smtClean="0">
                    <a:solidFill>
                      <a:schemeClr val="tx1"/>
                    </a:solidFill>
                  </a:rPr>
                  <a:t>    Active representing and elaborating of position and rationale</a:t>
                </a:r>
              </a:p>
              <a:p>
                <a:pPr algn="ctr"/>
                <a:r>
                  <a:rPr lang="en-CA" sz="1400" dirty="0" smtClean="0">
                    <a:solidFill>
                      <a:schemeClr val="tx1"/>
                    </a:solidFill>
                  </a:rPr>
                  <a:t>3</a:t>
                </a:r>
                <a:r>
                  <a:rPr lang="en-CA" sz="1200" dirty="0" smtClean="0">
                    <a:solidFill>
                      <a:schemeClr val="tx1"/>
                    </a:solidFill>
                  </a:rPr>
                  <a:t>         Being challenged by opposite views</a:t>
                </a:r>
                <a:endParaRPr lang="en-CA" sz="1200" dirty="0">
                  <a:solidFill>
                    <a:schemeClr val="tx1"/>
                  </a:solidFill>
                </a:endParaRPr>
              </a:p>
            </p:txBody>
          </p:sp>
        </p:grpSp>
      </p:grpSp>
      <p:grpSp>
        <p:nvGrpSpPr>
          <p:cNvPr id="43" name="Group 42"/>
          <p:cNvGrpSpPr/>
          <p:nvPr/>
        </p:nvGrpSpPr>
        <p:grpSpPr>
          <a:xfrm>
            <a:off x="5589528" y="241939"/>
            <a:ext cx="2647507" cy="1663996"/>
            <a:chOff x="5589528" y="241939"/>
            <a:chExt cx="2647507" cy="1663996"/>
          </a:xfrm>
        </p:grpSpPr>
        <p:sp>
          <p:nvSpPr>
            <p:cNvPr id="35" name="Oval 34"/>
            <p:cNvSpPr/>
            <p:nvPr/>
          </p:nvSpPr>
          <p:spPr>
            <a:xfrm>
              <a:off x="6739204" y="506042"/>
              <a:ext cx="348153" cy="3124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onut 8"/>
            <p:cNvSpPr/>
            <p:nvPr/>
          </p:nvSpPr>
          <p:spPr>
            <a:xfrm>
              <a:off x="5589528" y="241939"/>
              <a:ext cx="2647507" cy="1663996"/>
            </a:xfrm>
            <a:prstGeom prst="donut">
              <a:avLst>
                <a:gd name="adj" fmla="val 6642"/>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4</a:t>
              </a:r>
            </a:p>
            <a:p>
              <a:pPr algn="ctr"/>
              <a:r>
                <a:rPr lang="en-CA" sz="1600" b="1" dirty="0" smtClean="0">
                  <a:solidFill>
                    <a:schemeClr val="tx1"/>
                  </a:solidFill>
                </a:rPr>
                <a:t>Experiencing</a:t>
              </a:r>
            </a:p>
            <a:p>
              <a:pPr marL="171450" indent="-171450" algn="ctr">
                <a:buFont typeface="Arial" panose="020B0604020202020204" pitchFamily="34" charset="0"/>
                <a:buChar char="•"/>
              </a:pPr>
              <a:r>
                <a:rPr lang="en-CA" sz="1200" dirty="0" smtClean="0">
                  <a:solidFill>
                    <a:schemeClr val="tx1"/>
                  </a:solidFill>
                </a:rPr>
                <a:t>Conceptual conflict</a:t>
              </a:r>
            </a:p>
            <a:p>
              <a:pPr marL="171450" indent="-171450" algn="ctr">
                <a:buFont typeface="Arial" panose="020B0604020202020204" pitchFamily="34" charset="0"/>
                <a:buChar char="•"/>
              </a:pPr>
              <a:r>
                <a:rPr lang="en-CA" sz="1200" dirty="0" smtClean="0">
                  <a:solidFill>
                    <a:schemeClr val="tx1"/>
                  </a:solidFill>
                </a:rPr>
                <a:t>Uncertainty</a:t>
              </a:r>
            </a:p>
            <a:p>
              <a:pPr marL="171450" indent="-171450" algn="ctr">
                <a:buFont typeface="Arial" panose="020B0604020202020204" pitchFamily="34" charset="0"/>
                <a:buChar char="•"/>
              </a:pPr>
              <a:r>
                <a:rPr lang="en-CA" sz="1200" dirty="0" smtClean="0">
                  <a:solidFill>
                    <a:schemeClr val="tx1"/>
                  </a:solidFill>
                </a:rPr>
                <a:t>Disequilibrium</a:t>
              </a:r>
              <a:endParaRPr lang="en-CA" sz="1200" dirty="0">
                <a:solidFill>
                  <a:schemeClr val="tx1"/>
                </a:solidFill>
              </a:endParaRPr>
            </a:p>
          </p:txBody>
        </p:sp>
      </p:grpSp>
      <p:grpSp>
        <p:nvGrpSpPr>
          <p:cNvPr id="44" name="Group 43"/>
          <p:cNvGrpSpPr/>
          <p:nvPr/>
        </p:nvGrpSpPr>
        <p:grpSpPr>
          <a:xfrm>
            <a:off x="9402771" y="2378804"/>
            <a:ext cx="2565551" cy="1790184"/>
            <a:chOff x="9402771" y="2378804"/>
            <a:chExt cx="2565551" cy="1790184"/>
          </a:xfrm>
        </p:grpSpPr>
        <p:sp>
          <p:nvSpPr>
            <p:cNvPr id="36" name="Oval 35"/>
            <p:cNvSpPr/>
            <p:nvPr/>
          </p:nvSpPr>
          <p:spPr>
            <a:xfrm>
              <a:off x="10511469" y="2531181"/>
              <a:ext cx="348153" cy="3124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onut 7"/>
            <p:cNvSpPr/>
            <p:nvPr/>
          </p:nvSpPr>
          <p:spPr>
            <a:xfrm>
              <a:off x="9402771" y="2378804"/>
              <a:ext cx="2565551" cy="1790184"/>
            </a:xfrm>
            <a:prstGeom prst="donut">
              <a:avLst>
                <a:gd name="adj" fmla="val 5041"/>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5</a:t>
              </a:r>
            </a:p>
            <a:p>
              <a:pPr algn="ctr"/>
              <a:r>
                <a:rPr lang="en-CA" sz="1600" b="1" dirty="0" smtClean="0">
                  <a:solidFill>
                    <a:schemeClr val="tx1"/>
                  </a:solidFill>
                </a:rPr>
                <a:t>Epistemic Curiosity </a:t>
              </a:r>
            </a:p>
            <a:p>
              <a:pPr marL="285750" indent="-285750" algn="ctr">
                <a:buFont typeface="Arial" panose="020B0604020202020204" pitchFamily="34" charset="0"/>
                <a:buChar char="•"/>
              </a:pPr>
              <a:r>
                <a:rPr lang="en-CA" sz="1200" dirty="0" smtClean="0">
                  <a:solidFill>
                    <a:schemeClr val="tx1"/>
                  </a:solidFill>
                </a:rPr>
                <a:t>Active search for more information</a:t>
              </a:r>
            </a:p>
            <a:p>
              <a:pPr marL="285750" indent="-285750" algn="ctr">
                <a:buFont typeface="Arial" panose="020B0604020202020204" pitchFamily="34" charset="0"/>
                <a:buChar char="•"/>
              </a:pPr>
              <a:r>
                <a:rPr lang="en-CA" sz="1200" dirty="0" smtClean="0">
                  <a:solidFill>
                    <a:schemeClr val="tx1"/>
                  </a:solidFill>
                </a:rPr>
                <a:t>Understanding opposing positions and rationale</a:t>
              </a:r>
            </a:p>
          </p:txBody>
        </p:sp>
      </p:grpSp>
      <p:grpSp>
        <p:nvGrpSpPr>
          <p:cNvPr id="42" name="Group 41"/>
          <p:cNvGrpSpPr/>
          <p:nvPr/>
        </p:nvGrpSpPr>
        <p:grpSpPr>
          <a:xfrm>
            <a:off x="4278436" y="2368129"/>
            <a:ext cx="4975394" cy="4165627"/>
            <a:chOff x="4278436" y="2368129"/>
            <a:chExt cx="4975394" cy="4165627"/>
          </a:xfrm>
        </p:grpSpPr>
        <p:sp>
          <p:nvSpPr>
            <p:cNvPr id="37" name="Oval 36"/>
            <p:cNvSpPr/>
            <p:nvPr/>
          </p:nvSpPr>
          <p:spPr>
            <a:xfrm>
              <a:off x="6792347" y="4567064"/>
              <a:ext cx="281616" cy="245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4278436" y="2368129"/>
              <a:ext cx="4975394" cy="4165627"/>
              <a:chOff x="4413346" y="2443079"/>
              <a:chExt cx="4975394" cy="4165627"/>
            </a:xfrm>
          </p:grpSpPr>
          <p:sp>
            <p:nvSpPr>
              <p:cNvPr id="6" name="Donut 5"/>
              <p:cNvSpPr/>
              <p:nvPr/>
            </p:nvSpPr>
            <p:spPr>
              <a:xfrm>
                <a:off x="4413346" y="2638323"/>
                <a:ext cx="2224092" cy="1883577"/>
              </a:xfrm>
              <a:prstGeom prst="donut">
                <a:avLst>
                  <a:gd name="adj" fmla="val 3156"/>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Productivity</a:t>
                </a:r>
              </a:p>
              <a:p>
                <a:pPr marL="171450" indent="-171450" algn="ctr">
                  <a:buFont typeface="Arial" panose="020B0604020202020204" pitchFamily="34" charset="0"/>
                  <a:buChar char="•"/>
                </a:pPr>
                <a:r>
                  <a:rPr lang="en-CA" sz="1200" dirty="0" smtClean="0">
                    <a:solidFill>
                      <a:schemeClr val="tx1"/>
                    </a:solidFill>
                  </a:rPr>
                  <a:t>High-quality decision making</a:t>
                </a:r>
              </a:p>
              <a:p>
                <a:pPr marL="171450" indent="-171450" algn="ctr">
                  <a:buFont typeface="Arial" panose="020B0604020202020204" pitchFamily="34" charset="0"/>
                  <a:buChar char="•"/>
                </a:pPr>
                <a:r>
                  <a:rPr lang="en-CA" sz="1200" dirty="0" smtClean="0">
                    <a:solidFill>
                      <a:schemeClr val="tx1"/>
                    </a:solidFill>
                  </a:rPr>
                  <a:t>Achievement and retention</a:t>
                </a:r>
              </a:p>
              <a:p>
                <a:pPr marL="171450" indent="-171450" algn="ctr">
                  <a:buFont typeface="Arial" panose="020B0604020202020204" pitchFamily="34" charset="0"/>
                  <a:buChar char="•"/>
                </a:pPr>
                <a:r>
                  <a:rPr lang="en-CA" sz="1200" dirty="0" smtClean="0">
                    <a:solidFill>
                      <a:schemeClr val="tx1"/>
                    </a:solidFill>
                  </a:rPr>
                  <a:t>High continuing motivation</a:t>
                </a:r>
              </a:p>
              <a:p>
                <a:pPr marL="171450" indent="-171450" algn="ctr">
                  <a:buFont typeface="Arial" panose="020B0604020202020204" pitchFamily="34" charset="0"/>
                  <a:buChar char="•"/>
                </a:pPr>
                <a:r>
                  <a:rPr lang="en-CA" sz="1200" dirty="0" smtClean="0">
                    <a:solidFill>
                      <a:schemeClr val="tx1"/>
                    </a:solidFill>
                  </a:rPr>
                  <a:t>High creativity</a:t>
                </a:r>
              </a:p>
            </p:txBody>
          </p:sp>
          <p:sp>
            <p:nvSpPr>
              <p:cNvPr id="7" name="Donut 6"/>
              <p:cNvSpPr/>
              <p:nvPr/>
            </p:nvSpPr>
            <p:spPr>
              <a:xfrm>
                <a:off x="5600704" y="4555734"/>
                <a:ext cx="2923120" cy="2052972"/>
              </a:xfrm>
              <a:prstGeom prst="donut">
                <a:avLst>
                  <a:gd name="adj" fmla="val 4001"/>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6 </a:t>
                </a:r>
              </a:p>
              <a:p>
                <a:pPr algn="ctr"/>
                <a:r>
                  <a:rPr lang="en-CA" sz="1600" b="1" dirty="0">
                    <a:solidFill>
                      <a:schemeClr val="tx1"/>
                    </a:solidFill>
                  </a:rPr>
                  <a:t>R</a:t>
                </a:r>
                <a:r>
                  <a:rPr lang="en-CA" sz="1600" b="1" dirty="0" smtClean="0">
                    <a:solidFill>
                      <a:schemeClr val="tx1"/>
                    </a:solidFill>
                  </a:rPr>
                  <a:t>econceptualization</a:t>
                </a:r>
              </a:p>
              <a:p>
                <a:pPr marL="171450" indent="-171450" algn="ctr">
                  <a:buFont typeface="Arial" panose="020B0604020202020204" pitchFamily="34" charset="0"/>
                  <a:buChar char="•"/>
                </a:pPr>
                <a:r>
                  <a:rPr lang="en-CA" sz="1100" dirty="0" smtClean="0">
                    <a:solidFill>
                      <a:schemeClr val="tx1"/>
                    </a:solidFill>
                  </a:rPr>
                  <a:t>Incorporation of opponents’ information and reasoning</a:t>
                </a:r>
              </a:p>
              <a:p>
                <a:pPr marL="171450" indent="-171450" algn="ctr">
                  <a:buFont typeface="Arial" panose="020B0604020202020204" pitchFamily="34" charset="0"/>
                  <a:buChar char="•"/>
                </a:pPr>
                <a:r>
                  <a:rPr lang="en-CA" sz="1100" dirty="0" smtClean="0">
                    <a:solidFill>
                      <a:schemeClr val="tx1"/>
                    </a:solidFill>
                  </a:rPr>
                  <a:t>Accuracy and perspective taking</a:t>
                </a:r>
              </a:p>
              <a:p>
                <a:pPr marL="171450" indent="-171450" algn="ctr">
                  <a:buFont typeface="Arial" panose="020B0604020202020204" pitchFamily="34" charset="0"/>
                  <a:buChar char="•"/>
                </a:pPr>
                <a:r>
                  <a:rPr lang="en-CA" sz="1100" dirty="0" smtClean="0">
                    <a:solidFill>
                      <a:schemeClr val="tx1"/>
                    </a:solidFill>
                  </a:rPr>
                  <a:t>Attitude and position change</a:t>
                </a:r>
              </a:p>
              <a:p>
                <a:pPr marL="171450" indent="-171450" algn="ctr">
                  <a:buFont typeface="Arial" panose="020B0604020202020204" pitchFamily="34" charset="0"/>
                  <a:buChar char="•"/>
                </a:pPr>
                <a:r>
                  <a:rPr lang="en-CA" sz="1100" dirty="0" smtClean="0">
                    <a:solidFill>
                      <a:schemeClr val="tx1"/>
                    </a:solidFill>
                  </a:rPr>
                  <a:t>Transition to higher stages of cognitive reasoning</a:t>
                </a:r>
              </a:p>
              <a:p>
                <a:pPr algn="ctr"/>
                <a:endParaRPr lang="en-CA" dirty="0">
                  <a:solidFill>
                    <a:schemeClr val="tx1"/>
                  </a:solidFill>
                </a:endParaRPr>
              </a:p>
            </p:txBody>
          </p:sp>
          <p:sp>
            <p:nvSpPr>
              <p:cNvPr id="10" name="Donut 9"/>
              <p:cNvSpPr/>
              <p:nvPr/>
            </p:nvSpPr>
            <p:spPr>
              <a:xfrm>
                <a:off x="6874114" y="2443079"/>
                <a:ext cx="2514626" cy="2050382"/>
              </a:xfrm>
              <a:prstGeom prst="donut">
                <a:avLst>
                  <a:gd name="adj" fmla="val 2531"/>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Positive Attitudes</a:t>
                </a:r>
              </a:p>
              <a:p>
                <a:pPr marL="171450" indent="-171450" algn="ctr">
                  <a:buFont typeface="Arial" panose="020B0604020202020204" pitchFamily="34" charset="0"/>
                  <a:buChar char="•"/>
                </a:pPr>
                <a:r>
                  <a:rPr lang="en-CA" sz="1200" dirty="0" smtClean="0">
                    <a:solidFill>
                      <a:schemeClr val="tx1"/>
                    </a:solidFill>
                  </a:rPr>
                  <a:t>Interpersonal attraction</a:t>
                </a:r>
              </a:p>
              <a:p>
                <a:pPr marL="171450" indent="-171450" algn="ctr">
                  <a:buFont typeface="Arial" panose="020B0604020202020204" pitchFamily="34" charset="0"/>
                  <a:buChar char="•"/>
                </a:pPr>
                <a:r>
                  <a:rPr lang="en-CA" sz="1200" dirty="0" smtClean="0">
                    <a:solidFill>
                      <a:schemeClr val="tx1"/>
                    </a:solidFill>
                  </a:rPr>
                  <a:t>Perceived peer support</a:t>
                </a:r>
              </a:p>
              <a:p>
                <a:pPr marL="171450" indent="-171450" algn="ctr">
                  <a:buFont typeface="Arial" panose="020B0604020202020204" pitchFamily="34" charset="0"/>
                  <a:buChar char="•"/>
                </a:pPr>
                <a:r>
                  <a:rPr lang="en-CA" sz="1200" dirty="0" smtClean="0">
                    <a:solidFill>
                      <a:schemeClr val="tx1"/>
                    </a:solidFill>
                  </a:rPr>
                  <a:t>Liking for decision, topic, and controversy</a:t>
                </a:r>
              </a:p>
              <a:p>
                <a:pPr marL="171450" indent="-171450" algn="ctr">
                  <a:buFont typeface="Arial" panose="020B0604020202020204" pitchFamily="34" charset="0"/>
                  <a:buChar char="•"/>
                </a:pPr>
                <a:r>
                  <a:rPr lang="en-CA" sz="1200" dirty="0" smtClean="0">
                    <a:solidFill>
                      <a:schemeClr val="tx1"/>
                    </a:solidFill>
                  </a:rPr>
                  <a:t>Self esteem</a:t>
                </a:r>
                <a:endParaRPr lang="en-CA" sz="1200" dirty="0">
                  <a:solidFill>
                    <a:schemeClr val="tx1"/>
                  </a:solidFill>
                </a:endParaRPr>
              </a:p>
            </p:txBody>
          </p:sp>
          <p:sp>
            <p:nvSpPr>
              <p:cNvPr id="18" name="Pentagon 17"/>
              <p:cNvSpPr/>
              <p:nvPr/>
            </p:nvSpPr>
            <p:spPr>
              <a:xfrm rot="10800000">
                <a:off x="6586509" y="3702569"/>
                <a:ext cx="372533" cy="76548"/>
              </a:xfrm>
              <a:prstGeom prst="homePlate">
                <a:avLst>
                  <a:gd name="adj"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Pentagon 18"/>
              <p:cNvSpPr/>
              <p:nvPr/>
            </p:nvSpPr>
            <p:spPr>
              <a:xfrm rot="17867480">
                <a:off x="7703872" y="4558125"/>
                <a:ext cx="292228" cy="77493"/>
              </a:xfrm>
              <a:prstGeom prst="homePlate">
                <a:avLst>
                  <a:gd name="adj"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Pentagon 19"/>
              <p:cNvSpPr/>
              <p:nvPr/>
            </p:nvSpPr>
            <p:spPr>
              <a:xfrm rot="14736679">
                <a:off x="5585441" y="4688214"/>
                <a:ext cx="502908" cy="88753"/>
              </a:xfrm>
              <a:prstGeom prst="homePlate">
                <a:avLst>
                  <a:gd name="adj"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9" name="TextBox 38"/>
          <p:cNvSpPr txBox="1"/>
          <p:nvPr/>
        </p:nvSpPr>
        <p:spPr>
          <a:xfrm>
            <a:off x="198645" y="121930"/>
            <a:ext cx="2632929" cy="1569660"/>
          </a:xfrm>
          <a:prstGeom prst="rect">
            <a:avLst/>
          </a:prstGeom>
          <a:noFill/>
        </p:spPr>
        <p:txBody>
          <a:bodyPr wrap="square" rtlCol="0">
            <a:spAutoFit/>
          </a:bodyPr>
          <a:lstStyle/>
          <a:p>
            <a:r>
              <a:rPr lang="en-CA" sz="1600" b="1" dirty="0" smtClean="0"/>
              <a:t>PROCESS OF CONTROVERSY. Johnson, D.W., Johnson, R.T., &amp; Smith, K.A. (1991). </a:t>
            </a:r>
          </a:p>
          <a:p>
            <a:r>
              <a:rPr lang="en-CA" sz="1600" b="1" i="1" dirty="0" smtClean="0"/>
              <a:t>Active Learning: Cooperation in the college classroom.</a:t>
            </a:r>
            <a:endParaRPr lang="en-CA" sz="1600" b="1" i="1" dirty="0"/>
          </a:p>
        </p:txBody>
      </p:sp>
    </p:spTree>
    <p:extLst>
      <p:ext uri="{BB962C8B-B14F-4D97-AF65-F5344CB8AC3E}">
        <p14:creationId xmlns:p14="http://schemas.microsoft.com/office/powerpoint/2010/main" val="3684512549"/>
      </p:ext>
    </p:extLst>
  </p:cSld>
  <p:clrMapOvr>
    <a:masterClrMapping/>
  </p:clrMapOvr>
  <mc:AlternateContent xmlns:mc="http://schemas.openxmlformats.org/markup-compatibility/2006" xmlns:p14="http://schemas.microsoft.com/office/powerpoint/2010/main">
    <mc:Choice Requires="p14">
      <p:transition p14:dur="250" advClick="0">
        <p14:pan dir="u"/>
      </p:transition>
    </mc:Choice>
    <mc:Fallback xmlns="">
      <p:transition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2748</TotalTime>
  <Words>1446</Words>
  <Application>Microsoft Office PowerPoint</Application>
  <PresentationFormat>Widescreen</PresentationFormat>
  <Paragraphs>246</Paragraphs>
  <Slides>39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Aharoni</vt:lpstr>
      <vt:lpstr>AR CARTER</vt:lpstr>
      <vt:lpstr>Arial</vt:lpstr>
      <vt:lpstr>Calibri</vt:lpstr>
      <vt:lpstr>Calibri Light</vt:lpstr>
      <vt:lpstr>Colored Crayons</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Garima Kamboj</dc:creator>
  <cp:lastModifiedBy>Garima Kamboj</cp:lastModifiedBy>
  <cp:revision>119</cp:revision>
  <cp:lastPrinted>2015-03-01T21:30:04Z</cp:lastPrinted>
  <dcterms:created xsi:type="dcterms:W3CDTF">2015-02-25T19:53:04Z</dcterms:created>
  <dcterms:modified xsi:type="dcterms:W3CDTF">2015-03-02T03:30:46Z</dcterms:modified>
</cp:coreProperties>
</file>